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4"/>
  </p:notesMasterIdLst>
  <p:handoutMasterIdLst>
    <p:handoutMasterId r:id="rId25"/>
  </p:handoutMasterIdLst>
  <p:sldIdLst>
    <p:sldId id="256" r:id="rId2"/>
    <p:sldId id="257" r:id="rId3"/>
    <p:sldId id="258" r:id="rId4"/>
    <p:sldId id="259" r:id="rId5"/>
    <p:sldId id="260" r:id="rId6"/>
    <p:sldId id="261" r:id="rId7"/>
    <p:sldId id="262" r:id="rId8"/>
    <p:sldId id="265" r:id="rId9"/>
    <p:sldId id="264" r:id="rId10"/>
    <p:sldId id="266" r:id="rId11"/>
    <p:sldId id="277" r:id="rId12"/>
    <p:sldId id="278" r:id="rId13"/>
    <p:sldId id="284" r:id="rId14"/>
    <p:sldId id="279" r:id="rId15"/>
    <p:sldId id="280" r:id="rId16"/>
    <p:sldId id="281" r:id="rId17"/>
    <p:sldId id="282" r:id="rId18"/>
    <p:sldId id="283" r:id="rId19"/>
    <p:sldId id="271" r:id="rId20"/>
    <p:sldId id="272" r:id="rId21"/>
    <p:sldId id="273" r:id="rId22"/>
    <p:sldId id="275" r:id="rId23"/>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0" autoAdjust="0"/>
    <p:restoredTop sz="86410" autoAdjust="0"/>
  </p:normalViewPr>
  <p:slideViewPr>
    <p:cSldViewPr>
      <p:cViewPr varScale="1">
        <p:scale>
          <a:sx n="62" d="100"/>
          <a:sy n="62" d="100"/>
        </p:scale>
        <p:origin x="852" y="72"/>
      </p:cViewPr>
      <p:guideLst>
        <p:guide orient="horz" pos="2160"/>
        <p:guide pos="2880"/>
      </p:guideLst>
    </p:cSldViewPr>
  </p:slideViewPr>
  <p:outlineViewPr>
    <p:cViewPr>
      <p:scale>
        <a:sx n="33" d="100"/>
        <a:sy n="33" d="100"/>
      </p:scale>
      <p:origin x="0" y="-612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36" tIns="48318" rIns="96636" bIns="48318" rtlCol="0"/>
          <a:lstStyle>
            <a:lvl1pPr algn="l">
              <a:defRPr sz="1200"/>
            </a:lvl1pPr>
          </a:lstStyle>
          <a:p>
            <a:endParaRPr lang="en-US" dirty="0"/>
          </a:p>
        </p:txBody>
      </p:sp>
      <p:sp>
        <p:nvSpPr>
          <p:cNvPr id="3" name="Date Placeholder 2"/>
          <p:cNvSpPr>
            <a:spLocks noGrp="1"/>
          </p:cNvSpPr>
          <p:nvPr>
            <p:ph type="dt" sz="quarter" idx="1"/>
          </p:nvPr>
        </p:nvSpPr>
        <p:spPr>
          <a:xfrm>
            <a:off x="4143587" y="0"/>
            <a:ext cx="3169920" cy="481727"/>
          </a:xfrm>
          <a:prstGeom prst="rect">
            <a:avLst/>
          </a:prstGeom>
        </p:spPr>
        <p:txBody>
          <a:bodyPr vert="horz" lIns="96636" tIns="48318" rIns="96636" bIns="48318" rtlCol="0"/>
          <a:lstStyle>
            <a:lvl1pPr algn="r">
              <a:defRPr sz="1200"/>
            </a:lvl1pPr>
          </a:lstStyle>
          <a:p>
            <a:fld id="{B99397C2-0C6D-4028-8800-52002BD9D17F}" type="datetimeFigureOut">
              <a:rPr lang="en-US" smtClean="0"/>
              <a:t>3/22/2021</a:t>
            </a:fld>
            <a:endParaRPr lang="en-US" dirty="0"/>
          </a:p>
        </p:txBody>
      </p:sp>
      <p:sp>
        <p:nvSpPr>
          <p:cNvPr id="4" name="Footer Placeholder 3"/>
          <p:cNvSpPr>
            <a:spLocks noGrp="1"/>
          </p:cNvSpPr>
          <p:nvPr>
            <p:ph type="ftr" sz="quarter" idx="2"/>
          </p:nvPr>
        </p:nvSpPr>
        <p:spPr>
          <a:xfrm>
            <a:off x="0" y="9119474"/>
            <a:ext cx="3169920" cy="481726"/>
          </a:xfrm>
          <a:prstGeom prst="rect">
            <a:avLst/>
          </a:prstGeom>
        </p:spPr>
        <p:txBody>
          <a:bodyPr vert="horz" lIns="96636" tIns="48318" rIns="96636" bIns="48318" rtlCol="0" anchor="b"/>
          <a:lstStyle>
            <a:lvl1pPr algn="l">
              <a:defRPr sz="1200"/>
            </a:lvl1pPr>
          </a:lstStyle>
          <a:p>
            <a:endParaRPr lang="en-US" dirty="0"/>
          </a:p>
        </p:txBody>
      </p:sp>
      <p:sp>
        <p:nvSpPr>
          <p:cNvPr id="5" name="Slide Number Placeholder 4"/>
          <p:cNvSpPr>
            <a:spLocks noGrp="1"/>
          </p:cNvSpPr>
          <p:nvPr>
            <p:ph type="sldNum" sz="quarter" idx="3"/>
          </p:nvPr>
        </p:nvSpPr>
        <p:spPr>
          <a:xfrm>
            <a:off x="4143587" y="9119474"/>
            <a:ext cx="3169920" cy="481726"/>
          </a:xfrm>
          <a:prstGeom prst="rect">
            <a:avLst/>
          </a:prstGeom>
        </p:spPr>
        <p:txBody>
          <a:bodyPr vert="horz" lIns="96636" tIns="48318" rIns="96636" bIns="48318" rtlCol="0" anchor="b"/>
          <a:lstStyle>
            <a:lvl1pPr algn="r">
              <a:defRPr sz="1200"/>
            </a:lvl1pPr>
          </a:lstStyle>
          <a:p>
            <a:fld id="{D239ECA7-5498-4AA3-BA74-C65DA2ED8BAE}" type="slidenum">
              <a:rPr lang="en-US" smtClean="0"/>
              <a:t>‹#›</a:t>
            </a:fld>
            <a:endParaRPr lang="en-US" dirty="0"/>
          </a:p>
        </p:txBody>
      </p:sp>
    </p:spTree>
    <p:extLst>
      <p:ext uri="{BB962C8B-B14F-4D97-AF65-F5344CB8AC3E}">
        <p14:creationId xmlns:p14="http://schemas.microsoft.com/office/powerpoint/2010/main" val="2283189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3169920" cy="480060"/>
          </a:xfrm>
          <a:prstGeom prst="rect">
            <a:avLst/>
          </a:prstGeom>
          <a:noFill/>
          <a:ln w="9525">
            <a:noFill/>
            <a:miter lim="800000"/>
            <a:headEnd/>
            <a:tailEnd/>
          </a:ln>
          <a:effectLst/>
        </p:spPr>
        <p:txBody>
          <a:bodyPr vert="horz" wrap="square" lIns="96636" tIns="48318" rIns="96636" bIns="48318" numCol="1" anchor="t" anchorCtr="0" compatLnSpc="1">
            <a:prstTxWarp prst="textNoShape">
              <a:avLst/>
            </a:prstTxWarp>
          </a:bodyPr>
          <a:lstStyle>
            <a:lvl1pPr eaLnBrk="0" hangingPunct="0">
              <a:defRPr sz="1200"/>
            </a:lvl1pPr>
          </a:lstStyle>
          <a:p>
            <a:endParaRPr lang="en-US" dirty="0"/>
          </a:p>
        </p:txBody>
      </p:sp>
      <p:sp>
        <p:nvSpPr>
          <p:cNvPr id="39939" name="Rectangle 3"/>
          <p:cNvSpPr>
            <a:spLocks noGrp="1" noChangeArrowheads="1"/>
          </p:cNvSpPr>
          <p:nvPr>
            <p:ph type="dt" idx="1"/>
          </p:nvPr>
        </p:nvSpPr>
        <p:spPr bwMode="auto">
          <a:xfrm>
            <a:off x="4143587" y="0"/>
            <a:ext cx="3169920" cy="480060"/>
          </a:xfrm>
          <a:prstGeom prst="rect">
            <a:avLst/>
          </a:prstGeom>
          <a:noFill/>
          <a:ln w="9525">
            <a:noFill/>
            <a:miter lim="800000"/>
            <a:headEnd/>
            <a:tailEnd/>
          </a:ln>
          <a:effectLst/>
        </p:spPr>
        <p:txBody>
          <a:bodyPr vert="horz" wrap="square" lIns="96636" tIns="48318" rIns="96636" bIns="48318" numCol="1" anchor="t" anchorCtr="0" compatLnSpc="1">
            <a:prstTxWarp prst="textNoShape">
              <a:avLst/>
            </a:prstTxWarp>
          </a:bodyPr>
          <a:lstStyle>
            <a:lvl1pPr algn="r" eaLnBrk="0" hangingPunct="0">
              <a:defRPr sz="1200"/>
            </a:lvl1pPr>
          </a:lstStyle>
          <a:p>
            <a:fld id="{26560257-B38B-461B-9D97-7214B5F51BC0}" type="datetimeFigureOut">
              <a:rPr lang="en-US"/>
              <a:pPr/>
              <a:t>3/22/2021</a:t>
            </a:fld>
            <a:endParaRPr lang="en-US" dirty="0"/>
          </a:p>
        </p:txBody>
      </p:sp>
      <p:sp>
        <p:nvSpPr>
          <p:cNvPr id="39940" name="Rectangle 4"/>
          <p:cNvSpPr>
            <a:spLocks noGrp="1" noRot="1" noChangeAspect="1" noChangeArrowheads="1" noTextEdit="1"/>
          </p:cNvSpPr>
          <p:nvPr>
            <p:ph type="sldImg" idx="2"/>
          </p:nvPr>
        </p:nvSpPr>
        <p:spPr bwMode="auto">
          <a:xfrm>
            <a:off x="1258888" y="720725"/>
            <a:ext cx="4797425" cy="3598863"/>
          </a:xfrm>
          <a:prstGeom prst="rect">
            <a:avLst/>
          </a:prstGeom>
          <a:noFill/>
          <a:ln w="9525">
            <a:solidFill>
              <a:srgbClr val="000000"/>
            </a:solidFill>
            <a:miter lim="800000"/>
            <a:headEnd/>
            <a:tailEnd/>
          </a:ln>
          <a:effectLst/>
        </p:spPr>
      </p:sp>
      <p:sp>
        <p:nvSpPr>
          <p:cNvPr id="39941" name="Rectangle 5"/>
          <p:cNvSpPr>
            <a:spLocks noGrp="1" noChangeArrowheads="1"/>
          </p:cNvSpPr>
          <p:nvPr>
            <p:ph type="body" sz="quarter" idx="3"/>
          </p:nvPr>
        </p:nvSpPr>
        <p:spPr bwMode="auto">
          <a:xfrm>
            <a:off x="731521" y="4560571"/>
            <a:ext cx="5852160" cy="4320540"/>
          </a:xfrm>
          <a:prstGeom prst="rect">
            <a:avLst/>
          </a:prstGeom>
          <a:noFill/>
          <a:ln w="9525">
            <a:noFill/>
            <a:miter lim="800000"/>
            <a:headEnd/>
            <a:tailEnd/>
          </a:ln>
          <a:effectLst/>
        </p:spPr>
        <p:txBody>
          <a:bodyPr vert="horz" wrap="square" lIns="96636" tIns="48318" rIns="96636" bIns="4831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9942" name="Rectangle 6"/>
          <p:cNvSpPr>
            <a:spLocks noGrp="1" noChangeArrowheads="1"/>
          </p:cNvSpPr>
          <p:nvPr>
            <p:ph type="ftr" sz="quarter" idx="4"/>
          </p:nvPr>
        </p:nvSpPr>
        <p:spPr bwMode="auto">
          <a:xfrm>
            <a:off x="0" y="9119474"/>
            <a:ext cx="3169920" cy="480060"/>
          </a:xfrm>
          <a:prstGeom prst="rect">
            <a:avLst/>
          </a:prstGeom>
          <a:noFill/>
          <a:ln w="9525">
            <a:noFill/>
            <a:miter lim="800000"/>
            <a:headEnd/>
            <a:tailEnd/>
          </a:ln>
          <a:effectLst/>
        </p:spPr>
        <p:txBody>
          <a:bodyPr vert="horz" wrap="square" lIns="96636" tIns="48318" rIns="96636" bIns="48318" numCol="1" anchor="b" anchorCtr="0" compatLnSpc="1">
            <a:prstTxWarp prst="textNoShape">
              <a:avLst/>
            </a:prstTxWarp>
          </a:bodyPr>
          <a:lstStyle>
            <a:lvl1pPr eaLnBrk="0" hangingPunct="0">
              <a:defRPr sz="1200"/>
            </a:lvl1pPr>
          </a:lstStyle>
          <a:p>
            <a:endParaRPr lang="en-US" dirty="0"/>
          </a:p>
        </p:txBody>
      </p:sp>
      <p:sp>
        <p:nvSpPr>
          <p:cNvPr id="39943" name="Rectangle 7"/>
          <p:cNvSpPr>
            <a:spLocks noGrp="1" noChangeArrowheads="1"/>
          </p:cNvSpPr>
          <p:nvPr>
            <p:ph type="sldNum" sz="quarter" idx="5"/>
          </p:nvPr>
        </p:nvSpPr>
        <p:spPr bwMode="auto">
          <a:xfrm>
            <a:off x="4143587" y="9119474"/>
            <a:ext cx="3169920" cy="480060"/>
          </a:xfrm>
          <a:prstGeom prst="rect">
            <a:avLst/>
          </a:prstGeom>
          <a:noFill/>
          <a:ln w="9525">
            <a:noFill/>
            <a:miter lim="800000"/>
            <a:headEnd/>
            <a:tailEnd/>
          </a:ln>
          <a:effectLst/>
        </p:spPr>
        <p:txBody>
          <a:bodyPr vert="horz" wrap="square" lIns="96636" tIns="48318" rIns="96636" bIns="48318" numCol="1" anchor="b" anchorCtr="0" compatLnSpc="1">
            <a:prstTxWarp prst="textNoShape">
              <a:avLst/>
            </a:prstTxWarp>
          </a:bodyPr>
          <a:lstStyle>
            <a:lvl1pPr algn="r" eaLnBrk="0" hangingPunct="0">
              <a:defRPr sz="1200"/>
            </a:lvl1pPr>
          </a:lstStyle>
          <a:p>
            <a:fld id="{63347039-18C6-4DF0-A22B-DBD052AFF99B}" type="slidenum">
              <a:rPr lang="en-US"/>
              <a:pPr/>
              <a:t>‹#›</a:t>
            </a:fld>
            <a:endParaRPr lang="en-US" dirty="0"/>
          </a:p>
        </p:txBody>
      </p:sp>
    </p:spTree>
    <p:extLst>
      <p:ext uri="{BB962C8B-B14F-4D97-AF65-F5344CB8AC3E}">
        <p14:creationId xmlns:p14="http://schemas.microsoft.com/office/powerpoint/2010/main" val="362011723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347039-18C6-4DF0-A22B-DBD052AFF99B}" type="slidenum">
              <a:rPr lang="en-US" smtClean="0"/>
              <a:pPr/>
              <a:t>1</a:t>
            </a:fld>
            <a:endParaRPr lang="en-US" dirty="0"/>
          </a:p>
        </p:txBody>
      </p:sp>
    </p:spTree>
    <p:extLst>
      <p:ext uri="{BB962C8B-B14F-4D97-AF65-F5344CB8AC3E}">
        <p14:creationId xmlns:p14="http://schemas.microsoft.com/office/powerpoint/2010/main" val="346047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347039-18C6-4DF0-A22B-DBD052AFF99B}" type="slidenum">
              <a:rPr lang="en-US" smtClean="0"/>
              <a:pPr/>
              <a:t>5</a:t>
            </a:fld>
            <a:endParaRPr lang="en-US" dirty="0"/>
          </a:p>
        </p:txBody>
      </p:sp>
    </p:spTree>
    <p:extLst>
      <p:ext uri="{BB962C8B-B14F-4D97-AF65-F5344CB8AC3E}">
        <p14:creationId xmlns:p14="http://schemas.microsoft.com/office/powerpoint/2010/main" val="3382972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1085850" cy="6854825"/>
            <a:chOff x="0" y="0"/>
            <a:chExt cx="684" cy="4318"/>
          </a:xfrm>
        </p:grpSpPr>
        <p:sp>
          <p:nvSpPr>
            <p:cNvPr id="5" name="Rectangle 3"/>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w="9525">
              <a:noFill/>
              <a:miter lim="800000"/>
              <a:headEnd/>
              <a:tailEnd/>
            </a:ln>
            <a:effectLst/>
          </p:spPr>
          <p:txBody>
            <a:bodyPr wrap="none" anchor="ctr"/>
            <a:lstStyle/>
            <a:p>
              <a:pPr>
                <a:defRPr/>
              </a:pPr>
              <a:endParaRPr lang="en-US" dirty="0"/>
            </a:p>
          </p:txBody>
        </p:sp>
        <p:grpSp>
          <p:nvGrpSpPr>
            <p:cNvPr id="6" name="Group 4"/>
            <p:cNvGrpSpPr>
              <a:grpSpLocks/>
            </p:cNvGrpSpPr>
            <p:nvPr/>
          </p:nvGrpSpPr>
          <p:grpSpPr bwMode="auto">
            <a:xfrm>
              <a:off x="48" y="103"/>
              <a:ext cx="96" cy="4126"/>
              <a:chOff x="48" y="103"/>
              <a:chExt cx="96" cy="4126"/>
            </a:xfrm>
          </p:grpSpPr>
          <p:sp>
            <p:nvSpPr>
              <p:cNvPr id="7" name="Rectangle 5"/>
              <p:cNvSpPr>
                <a:spLocks noChangeArrowheads="1"/>
              </p:cNvSpPr>
              <p:nvPr/>
            </p:nvSpPr>
            <p:spPr bwMode="auto">
              <a:xfrm>
                <a:off x="48" y="110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8" name="Rectangle 6"/>
              <p:cNvSpPr>
                <a:spLocks noChangeArrowheads="1"/>
              </p:cNvSpPr>
              <p:nvPr/>
            </p:nvSpPr>
            <p:spPr bwMode="auto">
              <a:xfrm>
                <a:off x="48" y="1250"/>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9" name="Rectangle 7"/>
              <p:cNvSpPr>
                <a:spLocks noChangeArrowheads="1"/>
              </p:cNvSpPr>
              <p:nvPr/>
            </p:nvSpPr>
            <p:spPr bwMode="auto">
              <a:xfrm>
                <a:off x="48" y="139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10" name="Rectangle 8"/>
              <p:cNvSpPr>
                <a:spLocks noChangeArrowheads="1"/>
              </p:cNvSpPr>
              <p:nvPr/>
            </p:nvSpPr>
            <p:spPr bwMode="auto">
              <a:xfrm>
                <a:off x="48" y="1538"/>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11" name="Rectangle 9"/>
              <p:cNvSpPr>
                <a:spLocks noChangeArrowheads="1"/>
              </p:cNvSpPr>
              <p:nvPr/>
            </p:nvSpPr>
            <p:spPr bwMode="auto">
              <a:xfrm>
                <a:off x="48" y="1683"/>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12" name="Rectangle 10"/>
              <p:cNvSpPr>
                <a:spLocks noChangeArrowheads="1"/>
              </p:cNvSpPr>
              <p:nvPr/>
            </p:nvSpPr>
            <p:spPr bwMode="auto">
              <a:xfrm>
                <a:off x="48" y="182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13" name="Rectangle 11"/>
              <p:cNvSpPr>
                <a:spLocks noChangeArrowheads="1"/>
              </p:cNvSpPr>
              <p:nvPr/>
            </p:nvSpPr>
            <p:spPr bwMode="auto">
              <a:xfrm>
                <a:off x="48" y="197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14" name="Rectangle 12"/>
              <p:cNvSpPr>
                <a:spLocks noChangeArrowheads="1"/>
              </p:cNvSpPr>
              <p:nvPr/>
            </p:nvSpPr>
            <p:spPr bwMode="auto">
              <a:xfrm>
                <a:off x="48" y="2116"/>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15" name="Rectangle 13"/>
              <p:cNvSpPr>
                <a:spLocks noChangeArrowheads="1"/>
              </p:cNvSpPr>
              <p:nvPr/>
            </p:nvSpPr>
            <p:spPr bwMode="auto">
              <a:xfrm>
                <a:off x="48" y="225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16" name="Rectangle 14"/>
              <p:cNvSpPr>
                <a:spLocks noChangeArrowheads="1"/>
              </p:cNvSpPr>
              <p:nvPr/>
            </p:nvSpPr>
            <p:spPr bwMode="auto">
              <a:xfrm>
                <a:off x="48" y="2404"/>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17" name="Rectangle 15"/>
              <p:cNvSpPr>
                <a:spLocks noChangeArrowheads="1"/>
              </p:cNvSpPr>
              <p:nvPr/>
            </p:nvSpPr>
            <p:spPr bwMode="auto">
              <a:xfrm>
                <a:off x="48" y="2549"/>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18" name="Rectangle 16"/>
              <p:cNvSpPr>
                <a:spLocks noChangeArrowheads="1"/>
              </p:cNvSpPr>
              <p:nvPr/>
            </p:nvSpPr>
            <p:spPr bwMode="auto">
              <a:xfrm>
                <a:off x="48" y="2691"/>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19" name="Rectangle 17"/>
              <p:cNvSpPr>
                <a:spLocks noChangeArrowheads="1"/>
              </p:cNvSpPr>
              <p:nvPr/>
            </p:nvSpPr>
            <p:spPr bwMode="auto">
              <a:xfrm>
                <a:off x="48" y="283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20" name="Rectangle 18"/>
              <p:cNvSpPr>
                <a:spLocks noChangeArrowheads="1"/>
              </p:cNvSpPr>
              <p:nvPr/>
            </p:nvSpPr>
            <p:spPr bwMode="auto">
              <a:xfrm>
                <a:off x="48" y="2979"/>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21" name="Rectangle 19"/>
              <p:cNvSpPr>
                <a:spLocks noChangeArrowheads="1"/>
              </p:cNvSpPr>
              <p:nvPr/>
            </p:nvSpPr>
            <p:spPr bwMode="auto">
              <a:xfrm>
                <a:off x="48" y="3124"/>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22" name="Rectangle 20"/>
              <p:cNvSpPr>
                <a:spLocks noChangeArrowheads="1"/>
              </p:cNvSpPr>
              <p:nvPr/>
            </p:nvSpPr>
            <p:spPr bwMode="auto">
              <a:xfrm>
                <a:off x="48" y="3269"/>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23" name="Rectangle 21"/>
              <p:cNvSpPr>
                <a:spLocks noChangeArrowheads="1"/>
              </p:cNvSpPr>
              <p:nvPr/>
            </p:nvSpPr>
            <p:spPr bwMode="auto">
              <a:xfrm>
                <a:off x="48" y="3412"/>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24" name="Rectangle 22"/>
              <p:cNvSpPr>
                <a:spLocks noChangeArrowheads="1"/>
              </p:cNvSpPr>
              <p:nvPr/>
            </p:nvSpPr>
            <p:spPr bwMode="auto">
              <a:xfrm>
                <a:off x="48" y="3557"/>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25" name="Rectangle 23"/>
              <p:cNvSpPr>
                <a:spLocks noChangeArrowheads="1"/>
              </p:cNvSpPr>
              <p:nvPr/>
            </p:nvSpPr>
            <p:spPr bwMode="auto">
              <a:xfrm>
                <a:off x="48" y="3702"/>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26" name="Rectangle 24"/>
              <p:cNvSpPr>
                <a:spLocks noChangeArrowheads="1"/>
              </p:cNvSpPr>
              <p:nvPr/>
            </p:nvSpPr>
            <p:spPr bwMode="auto">
              <a:xfrm>
                <a:off x="48" y="384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27" name="Rectangle 25"/>
              <p:cNvSpPr>
                <a:spLocks noChangeArrowheads="1"/>
              </p:cNvSpPr>
              <p:nvPr/>
            </p:nvSpPr>
            <p:spPr bwMode="auto">
              <a:xfrm>
                <a:off x="48" y="399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28" name="Rectangle 26"/>
              <p:cNvSpPr>
                <a:spLocks noChangeArrowheads="1"/>
              </p:cNvSpPr>
              <p:nvPr/>
            </p:nvSpPr>
            <p:spPr bwMode="auto">
              <a:xfrm>
                <a:off x="48" y="4134"/>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29" name="Rectangle 27"/>
              <p:cNvSpPr>
                <a:spLocks noChangeArrowheads="1"/>
              </p:cNvSpPr>
              <p:nvPr/>
            </p:nvSpPr>
            <p:spPr bwMode="auto">
              <a:xfrm>
                <a:off x="48" y="103"/>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30" name="Rectangle 28"/>
              <p:cNvSpPr>
                <a:spLocks noChangeArrowheads="1"/>
              </p:cNvSpPr>
              <p:nvPr/>
            </p:nvSpPr>
            <p:spPr bwMode="auto">
              <a:xfrm>
                <a:off x="48" y="24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31" name="Rectangle 29"/>
              <p:cNvSpPr>
                <a:spLocks noChangeArrowheads="1"/>
              </p:cNvSpPr>
              <p:nvPr/>
            </p:nvSpPr>
            <p:spPr bwMode="auto">
              <a:xfrm>
                <a:off x="48" y="39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32" name="Rectangle 30"/>
              <p:cNvSpPr>
                <a:spLocks noChangeArrowheads="1"/>
              </p:cNvSpPr>
              <p:nvPr/>
            </p:nvSpPr>
            <p:spPr bwMode="auto">
              <a:xfrm>
                <a:off x="48" y="535"/>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33" name="Rectangle 31"/>
              <p:cNvSpPr>
                <a:spLocks noChangeArrowheads="1"/>
              </p:cNvSpPr>
              <p:nvPr/>
            </p:nvSpPr>
            <p:spPr bwMode="auto">
              <a:xfrm>
                <a:off x="48" y="678"/>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34" name="Rectangle 32"/>
              <p:cNvSpPr>
                <a:spLocks noChangeArrowheads="1"/>
              </p:cNvSpPr>
              <p:nvPr/>
            </p:nvSpPr>
            <p:spPr bwMode="auto">
              <a:xfrm>
                <a:off x="48" y="82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35" name="Rectangle 33"/>
              <p:cNvSpPr>
                <a:spLocks noChangeArrowheads="1"/>
              </p:cNvSpPr>
              <p:nvPr/>
            </p:nvSpPr>
            <p:spPr bwMode="auto">
              <a:xfrm>
                <a:off x="48" y="96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grpSp>
      </p:grpSp>
      <p:sp>
        <p:nvSpPr>
          <p:cNvPr id="6178" name="Rectangle 34"/>
          <p:cNvSpPr>
            <a:spLocks noGrp="1" noChangeArrowheads="1"/>
          </p:cNvSpPr>
          <p:nvPr>
            <p:ph type="ctrTitle" sz="quarter"/>
          </p:nvPr>
        </p:nvSpPr>
        <p:spPr>
          <a:xfrm>
            <a:off x="1143000" y="2286000"/>
            <a:ext cx="7772400" cy="1143000"/>
          </a:xfrm>
        </p:spPr>
        <p:txBody>
          <a:bodyPr/>
          <a:lstStyle>
            <a:lvl1pPr>
              <a:defRPr>
                <a:solidFill>
                  <a:srgbClr val="00FFFF"/>
                </a:solidFill>
              </a:defRPr>
            </a:lvl1pPr>
          </a:lstStyle>
          <a:p>
            <a:r>
              <a:rPr lang="en-US"/>
              <a:t>Click to edit Master title style</a:t>
            </a:r>
          </a:p>
        </p:txBody>
      </p:sp>
      <p:sp>
        <p:nvSpPr>
          <p:cNvPr id="6179" name="Rectangle 35"/>
          <p:cNvSpPr>
            <a:spLocks noGrp="1" noChangeArrowheads="1"/>
          </p:cNvSpPr>
          <p:nvPr>
            <p:ph type="subTitle" sz="quarter" idx="1"/>
          </p:nvPr>
        </p:nvSpPr>
        <p:spPr>
          <a:xfrm>
            <a:off x="1828800" y="3886200"/>
            <a:ext cx="6400800" cy="1752600"/>
          </a:xfrm>
        </p:spPr>
        <p:txBody>
          <a:bodyPr lIns="92075" tIns="46038" rIns="92075" bIns="46038"/>
          <a:lstStyle>
            <a:lvl1pPr marL="0" indent="0" algn="ctr">
              <a:buFont typeface="Wingdings" pitchFamily="2" charset="2"/>
              <a:buNone/>
              <a:defRPr>
                <a:solidFill>
                  <a:srgbClr val="FFFFFF"/>
                </a:solidFill>
              </a:defRPr>
            </a:lvl1pPr>
          </a:lstStyle>
          <a:p>
            <a:r>
              <a:rPr lang="en-US"/>
              <a:t>Click to edit Master subtitle style</a:t>
            </a:r>
          </a:p>
        </p:txBody>
      </p:sp>
      <p:sp>
        <p:nvSpPr>
          <p:cNvPr id="36" name="Rectangle 36"/>
          <p:cNvSpPr>
            <a:spLocks noGrp="1" noChangeArrowheads="1"/>
          </p:cNvSpPr>
          <p:nvPr>
            <p:ph type="dt" sz="quarter" idx="10"/>
          </p:nvPr>
        </p:nvSpPr>
        <p:spPr/>
        <p:txBody>
          <a:bodyPr/>
          <a:lstStyle>
            <a:lvl1pPr>
              <a:defRPr>
                <a:solidFill>
                  <a:srgbClr val="FFFFFF"/>
                </a:solidFill>
              </a:defRPr>
            </a:lvl1pPr>
          </a:lstStyle>
          <a:p>
            <a:pPr>
              <a:defRPr/>
            </a:pPr>
            <a:endParaRPr lang="en-US" dirty="0"/>
          </a:p>
        </p:txBody>
      </p:sp>
      <p:sp>
        <p:nvSpPr>
          <p:cNvPr id="37" name="Rectangle 37"/>
          <p:cNvSpPr>
            <a:spLocks noGrp="1" noChangeArrowheads="1"/>
          </p:cNvSpPr>
          <p:nvPr>
            <p:ph type="ftr" sz="quarter" idx="11"/>
          </p:nvPr>
        </p:nvSpPr>
        <p:spPr/>
        <p:txBody>
          <a:bodyPr/>
          <a:lstStyle>
            <a:lvl1pPr>
              <a:defRPr>
                <a:solidFill>
                  <a:srgbClr val="FFFFFF"/>
                </a:solidFill>
              </a:defRPr>
            </a:lvl1pPr>
          </a:lstStyle>
          <a:p>
            <a:pPr>
              <a:defRPr/>
            </a:pPr>
            <a:endParaRPr lang="en-US" dirty="0"/>
          </a:p>
        </p:txBody>
      </p:sp>
      <p:sp>
        <p:nvSpPr>
          <p:cNvPr id="38" name="Rectangle 38"/>
          <p:cNvSpPr>
            <a:spLocks noGrp="1" noChangeArrowheads="1"/>
          </p:cNvSpPr>
          <p:nvPr>
            <p:ph type="sldNum" sz="quarter" idx="12"/>
          </p:nvPr>
        </p:nvSpPr>
        <p:spPr/>
        <p:txBody>
          <a:bodyPr/>
          <a:lstStyle>
            <a:lvl1pPr>
              <a:defRPr>
                <a:solidFill>
                  <a:srgbClr val="FFFFFF"/>
                </a:solidFill>
              </a:defRPr>
            </a:lvl1pPr>
          </a:lstStyle>
          <a:p>
            <a:pPr>
              <a:defRPr/>
            </a:pPr>
            <a:fld id="{B876C7B3-108E-4905-B606-657264EE785D}"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5"/>
          <p:cNvSpPr>
            <a:spLocks noGrp="1" noChangeArrowheads="1"/>
          </p:cNvSpPr>
          <p:nvPr>
            <p:ph type="dt" sz="half" idx="10"/>
          </p:nvPr>
        </p:nvSpPr>
        <p:spPr>
          <a:ln/>
        </p:spPr>
        <p:txBody>
          <a:bodyPr/>
          <a:lstStyle>
            <a:lvl1pPr>
              <a:defRPr/>
            </a:lvl1pPr>
          </a:lstStyle>
          <a:p>
            <a:pPr>
              <a:defRPr/>
            </a:pPr>
            <a:endParaRPr lang="en-US" dirty="0"/>
          </a:p>
        </p:txBody>
      </p:sp>
      <p:sp>
        <p:nvSpPr>
          <p:cNvPr id="5" name="Rectangle 3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37"/>
          <p:cNvSpPr>
            <a:spLocks noGrp="1" noChangeArrowheads="1"/>
          </p:cNvSpPr>
          <p:nvPr>
            <p:ph type="sldNum" sz="quarter" idx="12"/>
          </p:nvPr>
        </p:nvSpPr>
        <p:spPr>
          <a:ln/>
        </p:spPr>
        <p:txBody>
          <a:bodyPr/>
          <a:lstStyle>
            <a:lvl1pPr>
              <a:defRPr/>
            </a:lvl1pPr>
          </a:lstStyle>
          <a:p>
            <a:pPr>
              <a:defRPr/>
            </a:pPr>
            <a:fld id="{09CAFA7F-1AEC-4468-A9ED-F2D9747F1420}"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2938" y="609600"/>
            <a:ext cx="1949450" cy="54514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143000" y="609600"/>
            <a:ext cx="5697538" cy="5451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5"/>
          <p:cNvSpPr>
            <a:spLocks noGrp="1" noChangeArrowheads="1"/>
          </p:cNvSpPr>
          <p:nvPr>
            <p:ph type="dt" sz="half" idx="10"/>
          </p:nvPr>
        </p:nvSpPr>
        <p:spPr>
          <a:ln/>
        </p:spPr>
        <p:txBody>
          <a:bodyPr/>
          <a:lstStyle>
            <a:lvl1pPr>
              <a:defRPr/>
            </a:lvl1pPr>
          </a:lstStyle>
          <a:p>
            <a:pPr>
              <a:defRPr/>
            </a:pPr>
            <a:endParaRPr lang="en-US" dirty="0"/>
          </a:p>
        </p:txBody>
      </p:sp>
      <p:sp>
        <p:nvSpPr>
          <p:cNvPr id="5" name="Rectangle 3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37"/>
          <p:cNvSpPr>
            <a:spLocks noGrp="1" noChangeArrowheads="1"/>
          </p:cNvSpPr>
          <p:nvPr>
            <p:ph type="sldNum" sz="quarter" idx="12"/>
          </p:nvPr>
        </p:nvSpPr>
        <p:spPr>
          <a:ln/>
        </p:spPr>
        <p:txBody>
          <a:bodyPr/>
          <a:lstStyle>
            <a:lvl1pPr>
              <a:defRPr/>
            </a:lvl1pPr>
          </a:lstStyle>
          <a:p>
            <a:pPr>
              <a:defRPr/>
            </a:pPr>
            <a:fld id="{D5A31BFD-01AA-4879-8F6C-FBB546606AF4}"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5"/>
          <p:cNvSpPr>
            <a:spLocks noGrp="1" noChangeArrowheads="1"/>
          </p:cNvSpPr>
          <p:nvPr>
            <p:ph type="dt" sz="half" idx="10"/>
          </p:nvPr>
        </p:nvSpPr>
        <p:spPr>
          <a:ln/>
        </p:spPr>
        <p:txBody>
          <a:bodyPr/>
          <a:lstStyle>
            <a:lvl1pPr>
              <a:defRPr/>
            </a:lvl1pPr>
          </a:lstStyle>
          <a:p>
            <a:pPr>
              <a:defRPr/>
            </a:pPr>
            <a:endParaRPr lang="en-US" dirty="0"/>
          </a:p>
        </p:txBody>
      </p:sp>
      <p:sp>
        <p:nvSpPr>
          <p:cNvPr id="5" name="Rectangle 3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37"/>
          <p:cNvSpPr>
            <a:spLocks noGrp="1" noChangeArrowheads="1"/>
          </p:cNvSpPr>
          <p:nvPr>
            <p:ph type="sldNum" sz="quarter" idx="12"/>
          </p:nvPr>
        </p:nvSpPr>
        <p:spPr>
          <a:ln/>
        </p:spPr>
        <p:txBody>
          <a:bodyPr/>
          <a:lstStyle>
            <a:lvl1pPr>
              <a:defRPr/>
            </a:lvl1pPr>
          </a:lstStyle>
          <a:p>
            <a:pPr>
              <a:defRPr/>
            </a:pPr>
            <a:fld id="{50EC22F6-40DA-4EC3-ABEF-8DB0F301C82B}"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5"/>
          <p:cNvSpPr>
            <a:spLocks noGrp="1" noChangeArrowheads="1"/>
          </p:cNvSpPr>
          <p:nvPr>
            <p:ph type="dt" sz="half" idx="10"/>
          </p:nvPr>
        </p:nvSpPr>
        <p:spPr>
          <a:ln/>
        </p:spPr>
        <p:txBody>
          <a:bodyPr/>
          <a:lstStyle>
            <a:lvl1pPr>
              <a:defRPr/>
            </a:lvl1pPr>
          </a:lstStyle>
          <a:p>
            <a:pPr>
              <a:defRPr/>
            </a:pPr>
            <a:endParaRPr lang="en-US" dirty="0"/>
          </a:p>
        </p:txBody>
      </p:sp>
      <p:sp>
        <p:nvSpPr>
          <p:cNvPr id="5" name="Rectangle 3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37"/>
          <p:cNvSpPr>
            <a:spLocks noGrp="1" noChangeArrowheads="1"/>
          </p:cNvSpPr>
          <p:nvPr>
            <p:ph type="sldNum" sz="quarter" idx="12"/>
          </p:nvPr>
        </p:nvSpPr>
        <p:spPr>
          <a:ln/>
        </p:spPr>
        <p:txBody>
          <a:bodyPr/>
          <a:lstStyle>
            <a:lvl1pPr>
              <a:defRPr/>
            </a:lvl1pPr>
          </a:lstStyle>
          <a:p>
            <a:pPr>
              <a:defRPr/>
            </a:pPr>
            <a:fld id="{7D1BBF97-265A-4DF8-BED8-EA29FF4E2A91}"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169988" y="1946275"/>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32388" y="1946275"/>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5"/>
          <p:cNvSpPr>
            <a:spLocks noGrp="1" noChangeArrowheads="1"/>
          </p:cNvSpPr>
          <p:nvPr>
            <p:ph type="dt" sz="half" idx="10"/>
          </p:nvPr>
        </p:nvSpPr>
        <p:spPr>
          <a:ln/>
        </p:spPr>
        <p:txBody>
          <a:bodyPr/>
          <a:lstStyle>
            <a:lvl1pPr>
              <a:defRPr/>
            </a:lvl1pPr>
          </a:lstStyle>
          <a:p>
            <a:pPr>
              <a:defRPr/>
            </a:pPr>
            <a:endParaRPr lang="en-US" dirty="0"/>
          </a:p>
        </p:txBody>
      </p:sp>
      <p:sp>
        <p:nvSpPr>
          <p:cNvPr id="6" name="Rectangle 3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37"/>
          <p:cNvSpPr>
            <a:spLocks noGrp="1" noChangeArrowheads="1"/>
          </p:cNvSpPr>
          <p:nvPr>
            <p:ph type="sldNum" sz="quarter" idx="12"/>
          </p:nvPr>
        </p:nvSpPr>
        <p:spPr>
          <a:ln/>
        </p:spPr>
        <p:txBody>
          <a:bodyPr/>
          <a:lstStyle>
            <a:lvl1pPr>
              <a:defRPr/>
            </a:lvl1pPr>
          </a:lstStyle>
          <a:p>
            <a:pPr>
              <a:defRPr/>
            </a:pPr>
            <a:fld id="{19719D78-D275-4979-8D81-CD7AA19CA939}"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5"/>
          <p:cNvSpPr>
            <a:spLocks noGrp="1" noChangeArrowheads="1"/>
          </p:cNvSpPr>
          <p:nvPr>
            <p:ph type="dt" sz="half" idx="10"/>
          </p:nvPr>
        </p:nvSpPr>
        <p:spPr>
          <a:ln/>
        </p:spPr>
        <p:txBody>
          <a:bodyPr/>
          <a:lstStyle>
            <a:lvl1pPr>
              <a:defRPr/>
            </a:lvl1pPr>
          </a:lstStyle>
          <a:p>
            <a:pPr>
              <a:defRPr/>
            </a:pPr>
            <a:endParaRPr lang="en-US" dirty="0"/>
          </a:p>
        </p:txBody>
      </p:sp>
      <p:sp>
        <p:nvSpPr>
          <p:cNvPr id="8" name="Rectangle 36"/>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37"/>
          <p:cNvSpPr>
            <a:spLocks noGrp="1" noChangeArrowheads="1"/>
          </p:cNvSpPr>
          <p:nvPr>
            <p:ph type="sldNum" sz="quarter" idx="12"/>
          </p:nvPr>
        </p:nvSpPr>
        <p:spPr>
          <a:ln/>
        </p:spPr>
        <p:txBody>
          <a:bodyPr/>
          <a:lstStyle>
            <a:lvl1pPr>
              <a:defRPr/>
            </a:lvl1pPr>
          </a:lstStyle>
          <a:p>
            <a:pPr>
              <a:defRPr/>
            </a:pPr>
            <a:fld id="{C31C9764-9EB8-46EC-8802-48B479867E57}"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35"/>
          <p:cNvSpPr>
            <a:spLocks noGrp="1" noChangeArrowheads="1"/>
          </p:cNvSpPr>
          <p:nvPr>
            <p:ph type="dt" sz="half" idx="10"/>
          </p:nvPr>
        </p:nvSpPr>
        <p:spPr>
          <a:ln/>
        </p:spPr>
        <p:txBody>
          <a:bodyPr/>
          <a:lstStyle>
            <a:lvl1pPr>
              <a:defRPr/>
            </a:lvl1pPr>
          </a:lstStyle>
          <a:p>
            <a:pPr>
              <a:defRPr/>
            </a:pPr>
            <a:endParaRPr lang="en-US" dirty="0"/>
          </a:p>
        </p:txBody>
      </p:sp>
      <p:sp>
        <p:nvSpPr>
          <p:cNvPr id="4" name="Rectangle 36"/>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37"/>
          <p:cNvSpPr>
            <a:spLocks noGrp="1" noChangeArrowheads="1"/>
          </p:cNvSpPr>
          <p:nvPr>
            <p:ph type="sldNum" sz="quarter" idx="12"/>
          </p:nvPr>
        </p:nvSpPr>
        <p:spPr>
          <a:ln/>
        </p:spPr>
        <p:txBody>
          <a:bodyPr/>
          <a:lstStyle>
            <a:lvl1pPr>
              <a:defRPr/>
            </a:lvl1pPr>
          </a:lstStyle>
          <a:p>
            <a:pPr>
              <a:defRPr/>
            </a:pPr>
            <a:fld id="{FCD888B7-A5FE-4E89-9365-ABB5AC9BA729}"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5"/>
          <p:cNvSpPr>
            <a:spLocks noGrp="1" noChangeArrowheads="1"/>
          </p:cNvSpPr>
          <p:nvPr>
            <p:ph type="dt" sz="half" idx="10"/>
          </p:nvPr>
        </p:nvSpPr>
        <p:spPr>
          <a:ln/>
        </p:spPr>
        <p:txBody>
          <a:bodyPr/>
          <a:lstStyle>
            <a:lvl1pPr>
              <a:defRPr/>
            </a:lvl1pPr>
          </a:lstStyle>
          <a:p>
            <a:pPr>
              <a:defRPr/>
            </a:pPr>
            <a:endParaRPr lang="en-US" dirty="0"/>
          </a:p>
        </p:txBody>
      </p:sp>
      <p:sp>
        <p:nvSpPr>
          <p:cNvPr id="3" name="Rectangle 36"/>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37"/>
          <p:cNvSpPr>
            <a:spLocks noGrp="1" noChangeArrowheads="1"/>
          </p:cNvSpPr>
          <p:nvPr>
            <p:ph type="sldNum" sz="quarter" idx="12"/>
          </p:nvPr>
        </p:nvSpPr>
        <p:spPr>
          <a:ln/>
        </p:spPr>
        <p:txBody>
          <a:bodyPr/>
          <a:lstStyle>
            <a:lvl1pPr>
              <a:defRPr/>
            </a:lvl1pPr>
          </a:lstStyle>
          <a:p>
            <a:pPr>
              <a:defRPr/>
            </a:pPr>
            <a:fld id="{476BA514-34F1-4EE8-8258-FBABA372F74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5"/>
          <p:cNvSpPr>
            <a:spLocks noGrp="1" noChangeArrowheads="1"/>
          </p:cNvSpPr>
          <p:nvPr>
            <p:ph type="dt" sz="half" idx="10"/>
          </p:nvPr>
        </p:nvSpPr>
        <p:spPr>
          <a:ln/>
        </p:spPr>
        <p:txBody>
          <a:bodyPr/>
          <a:lstStyle>
            <a:lvl1pPr>
              <a:defRPr/>
            </a:lvl1pPr>
          </a:lstStyle>
          <a:p>
            <a:pPr>
              <a:defRPr/>
            </a:pPr>
            <a:endParaRPr lang="en-US" dirty="0"/>
          </a:p>
        </p:txBody>
      </p:sp>
      <p:sp>
        <p:nvSpPr>
          <p:cNvPr id="6" name="Rectangle 3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37"/>
          <p:cNvSpPr>
            <a:spLocks noGrp="1" noChangeArrowheads="1"/>
          </p:cNvSpPr>
          <p:nvPr>
            <p:ph type="sldNum" sz="quarter" idx="12"/>
          </p:nvPr>
        </p:nvSpPr>
        <p:spPr>
          <a:ln/>
        </p:spPr>
        <p:txBody>
          <a:bodyPr/>
          <a:lstStyle>
            <a:lvl1pPr>
              <a:defRPr/>
            </a:lvl1pPr>
          </a:lstStyle>
          <a:p>
            <a:pPr>
              <a:defRPr/>
            </a:pPr>
            <a:fld id="{C8607E06-829E-41A8-808E-604BE14089B5}"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35"/>
          <p:cNvSpPr>
            <a:spLocks noGrp="1" noChangeArrowheads="1"/>
          </p:cNvSpPr>
          <p:nvPr>
            <p:ph type="dt" sz="half" idx="10"/>
          </p:nvPr>
        </p:nvSpPr>
        <p:spPr>
          <a:ln/>
        </p:spPr>
        <p:txBody>
          <a:bodyPr/>
          <a:lstStyle>
            <a:lvl1pPr>
              <a:defRPr/>
            </a:lvl1pPr>
          </a:lstStyle>
          <a:p>
            <a:pPr>
              <a:defRPr/>
            </a:pPr>
            <a:endParaRPr lang="en-US" dirty="0"/>
          </a:p>
        </p:txBody>
      </p:sp>
      <p:sp>
        <p:nvSpPr>
          <p:cNvPr id="6" name="Rectangle 3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37"/>
          <p:cNvSpPr>
            <a:spLocks noGrp="1" noChangeArrowheads="1"/>
          </p:cNvSpPr>
          <p:nvPr>
            <p:ph type="sldNum" sz="quarter" idx="12"/>
          </p:nvPr>
        </p:nvSpPr>
        <p:spPr>
          <a:ln/>
        </p:spPr>
        <p:txBody>
          <a:bodyPr/>
          <a:lstStyle>
            <a:lvl1pPr>
              <a:defRPr/>
            </a:lvl1pPr>
          </a:lstStyle>
          <a:p>
            <a:pPr>
              <a:defRPr/>
            </a:pPr>
            <a:fld id="{B8EF6730-EC98-4641-BABE-F7C8322ADE96}"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1085850" cy="6854825"/>
            <a:chOff x="0" y="0"/>
            <a:chExt cx="684" cy="4318"/>
          </a:xfrm>
        </p:grpSpPr>
        <p:sp>
          <p:nvSpPr>
            <p:cNvPr id="5123" name="Rectangle 3"/>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w="9525">
              <a:noFill/>
              <a:miter lim="800000"/>
              <a:headEnd/>
              <a:tailEnd/>
            </a:ln>
            <a:effectLst/>
          </p:spPr>
          <p:txBody>
            <a:bodyPr wrap="none" anchor="ctr"/>
            <a:lstStyle/>
            <a:p>
              <a:pPr>
                <a:defRPr/>
              </a:pPr>
              <a:endParaRPr lang="en-US" dirty="0"/>
            </a:p>
          </p:txBody>
        </p:sp>
        <p:grpSp>
          <p:nvGrpSpPr>
            <p:cNvPr id="2057" name="Group 4"/>
            <p:cNvGrpSpPr>
              <a:grpSpLocks/>
            </p:cNvGrpSpPr>
            <p:nvPr/>
          </p:nvGrpSpPr>
          <p:grpSpPr bwMode="auto">
            <a:xfrm>
              <a:off x="48" y="102"/>
              <a:ext cx="96" cy="4128"/>
              <a:chOff x="48" y="102"/>
              <a:chExt cx="96" cy="4128"/>
            </a:xfrm>
          </p:grpSpPr>
          <p:sp>
            <p:nvSpPr>
              <p:cNvPr id="5125" name="Rectangle 5"/>
              <p:cNvSpPr>
                <a:spLocks noChangeArrowheads="1"/>
              </p:cNvSpPr>
              <p:nvPr/>
            </p:nvSpPr>
            <p:spPr bwMode="auto">
              <a:xfrm>
                <a:off x="48" y="110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5126" name="Rectangle 6"/>
              <p:cNvSpPr>
                <a:spLocks noChangeArrowheads="1"/>
              </p:cNvSpPr>
              <p:nvPr/>
            </p:nvSpPr>
            <p:spPr bwMode="auto">
              <a:xfrm>
                <a:off x="48" y="125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5127" name="Rectangle 7"/>
              <p:cNvSpPr>
                <a:spLocks noChangeArrowheads="1"/>
              </p:cNvSpPr>
              <p:nvPr/>
            </p:nvSpPr>
            <p:spPr bwMode="auto">
              <a:xfrm>
                <a:off x="48" y="139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5128" name="Rectangle 8"/>
              <p:cNvSpPr>
                <a:spLocks noChangeArrowheads="1"/>
              </p:cNvSpPr>
              <p:nvPr/>
            </p:nvSpPr>
            <p:spPr bwMode="auto">
              <a:xfrm>
                <a:off x="48" y="1538"/>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5129" name="Rectangle 9"/>
              <p:cNvSpPr>
                <a:spLocks noChangeArrowheads="1"/>
              </p:cNvSpPr>
              <p:nvPr/>
            </p:nvSpPr>
            <p:spPr bwMode="auto">
              <a:xfrm>
                <a:off x="48" y="1683"/>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5130" name="Rectangle 10"/>
              <p:cNvSpPr>
                <a:spLocks noChangeArrowheads="1"/>
              </p:cNvSpPr>
              <p:nvPr/>
            </p:nvSpPr>
            <p:spPr bwMode="auto">
              <a:xfrm>
                <a:off x="48" y="182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5131" name="Rectangle 11"/>
              <p:cNvSpPr>
                <a:spLocks noChangeArrowheads="1"/>
              </p:cNvSpPr>
              <p:nvPr/>
            </p:nvSpPr>
            <p:spPr bwMode="auto">
              <a:xfrm>
                <a:off x="48" y="197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5132" name="Rectangle 12"/>
              <p:cNvSpPr>
                <a:spLocks noChangeArrowheads="1"/>
              </p:cNvSpPr>
              <p:nvPr/>
            </p:nvSpPr>
            <p:spPr bwMode="auto">
              <a:xfrm>
                <a:off x="48" y="2115"/>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5133" name="Rectangle 13"/>
              <p:cNvSpPr>
                <a:spLocks noChangeArrowheads="1"/>
              </p:cNvSpPr>
              <p:nvPr/>
            </p:nvSpPr>
            <p:spPr bwMode="auto">
              <a:xfrm>
                <a:off x="48" y="225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5134" name="Rectangle 14"/>
              <p:cNvSpPr>
                <a:spLocks noChangeArrowheads="1"/>
              </p:cNvSpPr>
              <p:nvPr/>
            </p:nvSpPr>
            <p:spPr bwMode="auto">
              <a:xfrm>
                <a:off x="48" y="240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5135" name="Rectangle 15"/>
              <p:cNvSpPr>
                <a:spLocks noChangeArrowheads="1"/>
              </p:cNvSpPr>
              <p:nvPr/>
            </p:nvSpPr>
            <p:spPr bwMode="auto">
              <a:xfrm>
                <a:off x="48" y="254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5136" name="Rectangle 16"/>
              <p:cNvSpPr>
                <a:spLocks noChangeArrowheads="1"/>
              </p:cNvSpPr>
              <p:nvPr/>
            </p:nvSpPr>
            <p:spPr bwMode="auto">
              <a:xfrm>
                <a:off x="48" y="2692"/>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5137" name="Rectangle 17"/>
              <p:cNvSpPr>
                <a:spLocks noChangeArrowheads="1"/>
              </p:cNvSpPr>
              <p:nvPr/>
            </p:nvSpPr>
            <p:spPr bwMode="auto">
              <a:xfrm>
                <a:off x="48" y="283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5138" name="Rectangle 18"/>
              <p:cNvSpPr>
                <a:spLocks noChangeArrowheads="1"/>
              </p:cNvSpPr>
              <p:nvPr/>
            </p:nvSpPr>
            <p:spPr bwMode="auto">
              <a:xfrm>
                <a:off x="48" y="298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5139" name="Rectangle 19"/>
              <p:cNvSpPr>
                <a:spLocks noChangeArrowheads="1"/>
              </p:cNvSpPr>
              <p:nvPr/>
            </p:nvSpPr>
            <p:spPr bwMode="auto">
              <a:xfrm>
                <a:off x="48" y="3124"/>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5140" name="Rectangle 20"/>
              <p:cNvSpPr>
                <a:spLocks noChangeArrowheads="1"/>
              </p:cNvSpPr>
              <p:nvPr/>
            </p:nvSpPr>
            <p:spPr bwMode="auto">
              <a:xfrm>
                <a:off x="48" y="3269"/>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5141" name="Rectangle 21"/>
              <p:cNvSpPr>
                <a:spLocks noChangeArrowheads="1"/>
              </p:cNvSpPr>
              <p:nvPr/>
            </p:nvSpPr>
            <p:spPr bwMode="auto">
              <a:xfrm>
                <a:off x="48" y="3412"/>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5142" name="Rectangle 22"/>
              <p:cNvSpPr>
                <a:spLocks noChangeArrowheads="1"/>
              </p:cNvSpPr>
              <p:nvPr/>
            </p:nvSpPr>
            <p:spPr bwMode="auto">
              <a:xfrm>
                <a:off x="48" y="3557"/>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5143" name="Rectangle 23"/>
              <p:cNvSpPr>
                <a:spLocks noChangeArrowheads="1"/>
              </p:cNvSpPr>
              <p:nvPr/>
            </p:nvSpPr>
            <p:spPr bwMode="auto">
              <a:xfrm>
                <a:off x="48" y="3702"/>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5144" name="Rectangle 24"/>
              <p:cNvSpPr>
                <a:spLocks noChangeArrowheads="1"/>
              </p:cNvSpPr>
              <p:nvPr/>
            </p:nvSpPr>
            <p:spPr bwMode="auto">
              <a:xfrm>
                <a:off x="48" y="384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5145" name="Rectangle 25"/>
              <p:cNvSpPr>
                <a:spLocks noChangeArrowheads="1"/>
              </p:cNvSpPr>
              <p:nvPr/>
            </p:nvSpPr>
            <p:spPr bwMode="auto">
              <a:xfrm>
                <a:off x="48" y="399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5146" name="Rectangle 26"/>
              <p:cNvSpPr>
                <a:spLocks noChangeArrowheads="1"/>
              </p:cNvSpPr>
              <p:nvPr/>
            </p:nvSpPr>
            <p:spPr bwMode="auto">
              <a:xfrm>
                <a:off x="48" y="413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5147" name="Rectangle 27"/>
              <p:cNvSpPr>
                <a:spLocks noChangeArrowheads="1"/>
              </p:cNvSpPr>
              <p:nvPr/>
            </p:nvSpPr>
            <p:spPr bwMode="auto">
              <a:xfrm>
                <a:off x="48" y="102"/>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5148" name="Rectangle 28"/>
              <p:cNvSpPr>
                <a:spLocks noChangeArrowheads="1"/>
              </p:cNvSpPr>
              <p:nvPr/>
            </p:nvSpPr>
            <p:spPr bwMode="auto">
              <a:xfrm>
                <a:off x="48" y="24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5149" name="Rectangle 29"/>
              <p:cNvSpPr>
                <a:spLocks noChangeArrowheads="1"/>
              </p:cNvSpPr>
              <p:nvPr/>
            </p:nvSpPr>
            <p:spPr bwMode="auto">
              <a:xfrm>
                <a:off x="48" y="39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5150" name="Rectangle 30"/>
              <p:cNvSpPr>
                <a:spLocks noChangeArrowheads="1"/>
              </p:cNvSpPr>
              <p:nvPr/>
            </p:nvSpPr>
            <p:spPr bwMode="auto">
              <a:xfrm>
                <a:off x="48" y="535"/>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5151" name="Rectangle 31"/>
              <p:cNvSpPr>
                <a:spLocks noChangeArrowheads="1"/>
              </p:cNvSpPr>
              <p:nvPr/>
            </p:nvSpPr>
            <p:spPr bwMode="auto">
              <a:xfrm>
                <a:off x="48" y="67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5152" name="Rectangle 32"/>
              <p:cNvSpPr>
                <a:spLocks noChangeArrowheads="1"/>
              </p:cNvSpPr>
              <p:nvPr/>
            </p:nvSpPr>
            <p:spPr bwMode="auto">
              <a:xfrm>
                <a:off x="48" y="82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sp>
            <p:nvSpPr>
              <p:cNvPr id="5153" name="Rectangle 33"/>
              <p:cNvSpPr>
                <a:spLocks noChangeArrowheads="1"/>
              </p:cNvSpPr>
              <p:nvPr/>
            </p:nvSpPr>
            <p:spPr bwMode="auto">
              <a:xfrm>
                <a:off x="48" y="96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n-US" dirty="0"/>
              </a:p>
            </p:txBody>
          </p:sp>
        </p:grpSp>
      </p:grpSp>
      <p:sp>
        <p:nvSpPr>
          <p:cNvPr id="2051" name="Rectangle 34"/>
          <p:cNvSpPr>
            <a:spLocks noGrp="1" noChangeArrowheads="1"/>
          </p:cNvSpPr>
          <p:nvPr>
            <p:ph type="title"/>
          </p:nvPr>
        </p:nvSpPr>
        <p:spPr bwMode="auto">
          <a:xfrm>
            <a:off x="1143000" y="609600"/>
            <a:ext cx="77724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55" name="Rectangle 35"/>
          <p:cNvSpPr>
            <a:spLocks noGrp="1" noChangeArrowheads="1"/>
          </p:cNvSpPr>
          <p:nvPr>
            <p:ph type="dt" sz="half" idx="2"/>
          </p:nvPr>
        </p:nvSpPr>
        <p:spPr bwMode="auto">
          <a:xfrm>
            <a:off x="11430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vl1pPr>
          </a:lstStyle>
          <a:p>
            <a:pPr>
              <a:defRPr/>
            </a:pPr>
            <a:endParaRPr lang="en-US" dirty="0"/>
          </a:p>
        </p:txBody>
      </p:sp>
      <p:sp>
        <p:nvSpPr>
          <p:cNvPr id="5156" name="Rectangle 36"/>
          <p:cNvSpPr>
            <a:spLocks noGrp="1" noChangeArrowheads="1"/>
          </p:cNvSpPr>
          <p:nvPr>
            <p:ph type="ftr" sz="quarter" idx="3"/>
          </p:nvPr>
        </p:nvSpPr>
        <p:spPr bwMode="auto">
          <a:xfrm>
            <a:off x="35814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vl1pPr>
          </a:lstStyle>
          <a:p>
            <a:pPr>
              <a:defRPr/>
            </a:pPr>
            <a:endParaRPr lang="en-US" dirty="0"/>
          </a:p>
        </p:txBody>
      </p:sp>
      <p:sp>
        <p:nvSpPr>
          <p:cNvPr id="5157" name="Rectangle 37"/>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lvl1pPr>
          </a:lstStyle>
          <a:p>
            <a:pPr>
              <a:defRPr/>
            </a:pPr>
            <a:fld id="{3194F5EA-355F-4F3B-9E8C-847E640F626D}" type="slidenum">
              <a:rPr lang="en-US"/>
              <a:pPr>
                <a:defRPr/>
              </a:pPr>
              <a:t>‹#›</a:t>
            </a:fld>
            <a:endParaRPr lang="en-US" dirty="0"/>
          </a:p>
        </p:txBody>
      </p:sp>
      <p:sp>
        <p:nvSpPr>
          <p:cNvPr id="5158" name="Rectangle 38"/>
          <p:cNvSpPr>
            <a:spLocks noGrp="1" noChangeArrowheads="1"/>
          </p:cNvSpPr>
          <p:nvPr>
            <p:ph type="body" idx="1"/>
          </p:nvPr>
        </p:nvSpPr>
        <p:spPr bwMode="auto">
          <a:xfrm>
            <a:off x="1169988" y="1946275"/>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684" r:id="rId1"/>
    <p:sldLayoutId id="2147483683" r:id="rId2"/>
    <p:sldLayoutId id="2147483682" r:id="rId3"/>
    <p:sldLayoutId id="2147483681" r:id="rId4"/>
    <p:sldLayoutId id="2147483680" r:id="rId5"/>
    <p:sldLayoutId id="2147483679" r:id="rId6"/>
    <p:sldLayoutId id="2147483678" r:id="rId7"/>
    <p:sldLayoutId id="2147483677" r:id="rId8"/>
    <p:sldLayoutId id="2147483676" r:id="rId9"/>
    <p:sldLayoutId id="2147483675" r:id="rId10"/>
    <p:sldLayoutId id="2147483674"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mic Sans MS" pitchFamily="66" charset="0"/>
        </a:defRPr>
      </a:lvl2pPr>
      <a:lvl3pPr algn="ctr" rtl="0" eaLnBrk="0" fontAlgn="base" hangingPunct="0">
        <a:spcBef>
          <a:spcPct val="0"/>
        </a:spcBef>
        <a:spcAft>
          <a:spcPct val="0"/>
        </a:spcAft>
        <a:defRPr sz="4400">
          <a:solidFill>
            <a:schemeClr val="tx2"/>
          </a:solidFill>
          <a:latin typeface="Comic Sans MS" pitchFamily="66" charset="0"/>
        </a:defRPr>
      </a:lvl3pPr>
      <a:lvl4pPr algn="ctr" rtl="0" eaLnBrk="0" fontAlgn="base" hangingPunct="0">
        <a:spcBef>
          <a:spcPct val="0"/>
        </a:spcBef>
        <a:spcAft>
          <a:spcPct val="0"/>
        </a:spcAft>
        <a:defRPr sz="4400">
          <a:solidFill>
            <a:schemeClr val="tx2"/>
          </a:solidFill>
          <a:latin typeface="Comic Sans MS" pitchFamily="66" charset="0"/>
        </a:defRPr>
      </a:lvl4pPr>
      <a:lvl5pPr algn="ctr" rtl="0" eaLnBrk="0" fontAlgn="base" hangingPunct="0">
        <a:spcBef>
          <a:spcPct val="0"/>
        </a:spcBef>
        <a:spcAft>
          <a:spcPct val="0"/>
        </a:spcAft>
        <a:defRPr sz="4400">
          <a:solidFill>
            <a:schemeClr val="tx2"/>
          </a:solidFill>
          <a:latin typeface="Comic Sans MS" pitchFamily="66" charset="0"/>
        </a:defRPr>
      </a:lvl5pPr>
      <a:lvl6pPr marL="457200" algn="ctr" rtl="0" fontAlgn="base">
        <a:spcBef>
          <a:spcPct val="0"/>
        </a:spcBef>
        <a:spcAft>
          <a:spcPct val="0"/>
        </a:spcAft>
        <a:defRPr sz="4400">
          <a:solidFill>
            <a:schemeClr val="tx2"/>
          </a:solidFill>
          <a:latin typeface="Comic Sans MS" pitchFamily="66" charset="0"/>
        </a:defRPr>
      </a:lvl6pPr>
      <a:lvl7pPr marL="914400" algn="ctr" rtl="0" fontAlgn="base">
        <a:spcBef>
          <a:spcPct val="0"/>
        </a:spcBef>
        <a:spcAft>
          <a:spcPct val="0"/>
        </a:spcAft>
        <a:defRPr sz="4400">
          <a:solidFill>
            <a:schemeClr val="tx2"/>
          </a:solidFill>
          <a:latin typeface="Comic Sans MS" pitchFamily="66" charset="0"/>
        </a:defRPr>
      </a:lvl7pPr>
      <a:lvl8pPr marL="1371600" algn="ctr" rtl="0" fontAlgn="base">
        <a:spcBef>
          <a:spcPct val="0"/>
        </a:spcBef>
        <a:spcAft>
          <a:spcPct val="0"/>
        </a:spcAft>
        <a:defRPr sz="4400">
          <a:solidFill>
            <a:schemeClr val="tx2"/>
          </a:solidFill>
          <a:latin typeface="Comic Sans MS" pitchFamily="66" charset="0"/>
        </a:defRPr>
      </a:lvl8pPr>
      <a:lvl9pPr marL="1828800" algn="ctr" rtl="0" fontAlgn="base">
        <a:spcBef>
          <a:spcPct val="0"/>
        </a:spcBef>
        <a:spcAft>
          <a:spcPct val="0"/>
        </a:spcAft>
        <a:defRPr sz="4400">
          <a:solidFill>
            <a:schemeClr val="tx2"/>
          </a:solidFill>
          <a:latin typeface="Comic Sans MS" pitchFamily="66" charset="0"/>
        </a:defRPr>
      </a:lvl9pPr>
    </p:titleStyle>
    <p:bodyStyle>
      <a:lvl1pPr marL="342900" indent="-342900" algn="l" rtl="0" eaLnBrk="0" fontAlgn="base" hangingPunct="0">
        <a:spcBef>
          <a:spcPct val="20000"/>
        </a:spcBef>
        <a:spcAft>
          <a:spcPct val="0"/>
        </a:spcAft>
        <a:buClr>
          <a:schemeClr val="tx2"/>
        </a:buClr>
        <a:buSzPct val="7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itchFamily="2" charset="2"/>
        <a:buChar char="u"/>
        <a:defRPr sz="32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60000"/>
        <a:buFont typeface="Wingdings" pitchFamily="2" charset="2"/>
        <a:buChar char="t"/>
        <a:defRPr sz="32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Times New Roman" pitchFamily="18" charset="0"/>
        </a:defRPr>
      </a:lvl5pPr>
      <a:lvl6pPr marL="25146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Times New Roman" pitchFamily="18" charset="0"/>
        </a:defRPr>
      </a:lvl6pPr>
      <a:lvl7pPr marL="29718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Times New Roman" pitchFamily="18" charset="0"/>
        </a:defRPr>
      </a:lvl7pPr>
      <a:lvl8pPr marL="34290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Times New Roman" pitchFamily="18" charset="0"/>
        </a:defRPr>
      </a:lvl8pPr>
      <a:lvl9pPr marL="38862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US" sz="4000" dirty="0"/>
              <a:t>The SECURE</a:t>
            </a:r>
            <a:r>
              <a:rPr lang="en-US" sz="4000" baseline="0" dirty="0"/>
              <a:t> Act &amp; Special Needs Trusts</a:t>
            </a:r>
            <a:endParaRPr lang="en-US" sz="4000" dirty="0"/>
          </a:p>
        </p:txBody>
      </p:sp>
      <p:sp>
        <p:nvSpPr>
          <p:cNvPr id="2051" name="Rectangle 3"/>
          <p:cNvSpPr>
            <a:spLocks noGrp="1" noChangeArrowheads="1"/>
          </p:cNvSpPr>
          <p:nvPr>
            <p:ph type="subTitle" idx="1"/>
          </p:nvPr>
        </p:nvSpPr>
        <p:spPr>
          <a:xfrm>
            <a:off x="1828800" y="3429000"/>
            <a:ext cx="6400800" cy="2209800"/>
          </a:xfrm>
        </p:spPr>
        <p:txBody>
          <a:bodyPr/>
          <a:lstStyle/>
          <a:p>
            <a:pPr eaLnBrk="1" hangingPunct="1">
              <a:defRPr/>
            </a:pPr>
            <a:r>
              <a:rPr lang="en-US" dirty="0"/>
              <a:t>Or</a:t>
            </a:r>
          </a:p>
          <a:p>
            <a:pPr lvl="0" eaLnBrk="1" hangingPunct="1">
              <a:defRPr/>
            </a:pPr>
            <a:r>
              <a:rPr lang="en-US" dirty="0"/>
              <a:t>IRS Joins the Alphabet Soup</a:t>
            </a:r>
            <a:r>
              <a:rPr lang="en-US" baseline="0" dirty="0"/>
              <a:t> of SNTs, SSA, DHCS &amp; HUD Scrabble Anyone?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Practice Point</a:t>
            </a:r>
          </a:p>
        </p:txBody>
      </p:sp>
      <p:sp>
        <p:nvSpPr>
          <p:cNvPr id="3" name="Content Placeholder 2"/>
          <p:cNvSpPr>
            <a:spLocks noGrp="1"/>
          </p:cNvSpPr>
          <p:nvPr>
            <p:ph idx="1"/>
          </p:nvPr>
        </p:nvSpPr>
        <p:spPr/>
        <p:txBody>
          <a:bodyPr/>
          <a:lstStyle/>
          <a:p>
            <a:r>
              <a:rPr lang="en-US" dirty="0"/>
              <a:t>Don’t “knee jerk” to “disabled.”</a:t>
            </a:r>
          </a:p>
          <a:p>
            <a:r>
              <a:rPr lang="en-US" dirty="0"/>
              <a:t>.“Chronically Ill” may be more helpful because it isn’t based on an inability to work but rather on actual conditions and needs of someone who requires care and supervision.</a:t>
            </a:r>
          </a:p>
          <a:p>
            <a:pPr marL="0" indent="0">
              <a:buNone/>
            </a:pPr>
            <a:endParaRPr lang="en-US" dirty="0"/>
          </a:p>
        </p:txBody>
      </p:sp>
    </p:spTree>
    <p:extLst>
      <p:ext uri="{BB962C8B-B14F-4D97-AF65-F5344CB8AC3E}">
        <p14:creationId xmlns:p14="http://schemas.microsoft.com/office/powerpoint/2010/main" val="13743439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9FAEB-0E8A-43B4-82A9-FE845DBBFB0F}"/>
              </a:ext>
            </a:extLst>
          </p:cNvPr>
          <p:cNvSpPr>
            <a:spLocks noGrp="1"/>
          </p:cNvSpPr>
          <p:nvPr>
            <p:ph type="title"/>
          </p:nvPr>
        </p:nvSpPr>
        <p:spPr/>
        <p:txBody>
          <a:bodyPr/>
          <a:lstStyle/>
          <a:p>
            <a:r>
              <a:rPr lang="en-US" dirty="0"/>
              <a:t>“AMBTs” – Our new Best</a:t>
            </a:r>
            <a:r>
              <a:rPr lang="en-US" baseline="0" dirty="0"/>
              <a:t> Friend</a:t>
            </a:r>
            <a:endParaRPr lang="en-US" dirty="0"/>
          </a:p>
        </p:txBody>
      </p:sp>
      <p:sp>
        <p:nvSpPr>
          <p:cNvPr id="3" name="Content Placeholder 2">
            <a:extLst>
              <a:ext uri="{FF2B5EF4-FFF2-40B4-BE49-F238E27FC236}">
                <a16:creationId xmlns:a16="http://schemas.microsoft.com/office/drawing/2014/main" id="{62AA4BC3-DE07-4C12-AB20-0C2925CB1FE4}"/>
              </a:ext>
            </a:extLst>
          </p:cNvPr>
          <p:cNvSpPr>
            <a:spLocks noGrp="1"/>
          </p:cNvSpPr>
          <p:nvPr>
            <p:ph idx="1"/>
          </p:nvPr>
        </p:nvSpPr>
        <p:spPr/>
        <p:txBody>
          <a:bodyPr/>
          <a:lstStyle/>
          <a:p>
            <a:r>
              <a:rPr lang="en-US" dirty="0"/>
              <a:t>Applicable Multi-Beneficiary Trust</a:t>
            </a:r>
          </a:p>
          <a:p>
            <a:pPr lvl="1"/>
            <a:r>
              <a:rPr lang="en-US" dirty="0"/>
              <a:t>More than one beneficiary</a:t>
            </a:r>
          </a:p>
          <a:p>
            <a:pPr lvl="1"/>
            <a:r>
              <a:rPr lang="en-US" dirty="0"/>
              <a:t>All are treated as DBs</a:t>
            </a:r>
          </a:p>
          <a:p>
            <a:pPr lvl="1"/>
            <a:r>
              <a:rPr lang="en-US" dirty="0"/>
              <a:t>At least one is an EDB</a:t>
            </a:r>
          </a:p>
          <a:p>
            <a:pPr lvl="0"/>
            <a:r>
              <a:rPr lang="en-US" dirty="0"/>
              <a:t>Must qualify as a “see-through” trust</a:t>
            </a:r>
          </a:p>
        </p:txBody>
      </p:sp>
    </p:spTree>
    <p:extLst>
      <p:ext uri="{BB962C8B-B14F-4D97-AF65-F5344CB8AC3E}">
        <p14:creationId xmlns:p14="http://schemas.microsoft.com/office/powerpoint/2010/main" val="3716532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6581C-4CE8-408F-B54D-35D62FEF9432}"/>
              </a:ext>
            </a:extLst>
          </p:cNvPr>
          <p:cNvSpPr>
            <a:spLocks noGrp="1"/>
          </p:cNvSpPr>
          <p:nvPr>
            <p:ph type="title"/>
          </p:nvPr>
        </p:nvSpPr>
        <p:spPr/>
        <p:txBody>
          <a:bodyPr/>
          <a:lstStyle/>
          <a:p>
            <a:r>
              <a:rPr lang="en-US" dirty="0"/>
              <a:t>AMBT</a:t>
            </a:r>
            <a:r>
              <a:rPr lang="en-US" baseline="0" dirty="0"/>
              <a:t> Advantages</a:t>
            </a:r>
            <a:endParaRPr lang="en-US" dirty="0"/>
          </a:p>
        </p:txBody>
      </p:sp>
      <p:sp>
        <p:nvSpPr>
          <p:cNvPr id="3" name="Content Placeholder 2">
            <a:extLst>
              <a:ext uri="{FF2B5EF4-FFF2-40B4-BE49-F238E27FC236}">
                <a16:creationId xmlns:a16="http://schemas.microsoft.com/office/drawing/2014/main" id="{B622E8E4-D621-4DF2-8052-F8DCC637F298}"/>
              </a:ext>
            </a:extLst>
          </p:cNvPr>
          <p:cNvSpPr>
            <a:spLocks noGrp="1"/>
          </p:cNvSpPr>
          <p:nvPr>
            <p:ph idx="1"/>
          </p:nvPr>
        </p:nvSpPr>
        <p:spPr/>
        <p:txBody>
          <a:bodyPr/>
          <a:lstStyle/>
          <a:p>
            <a:r>
              <a:rPr lang="en-US" dirty="0"/>
              <a:t>The</a:t>
            </a:r>
            <a:r>
              <a:rPr lang="en-US" baseline="0" dirty="0"/>
              <a:t> AMBT rule supersedes the normal rule regarding determination of the applicable distribution period when a single trust divides into separate </a:t>
            </a:r>
            <a:r>
              <a:rPr lang="en-US" baseline="0" dirty="0" err="1"/>
              <a:t>subtrust</a:t>
            </a:r>
            <a:r>
              <a:rPr lang="en-US" baseline="0" dirty="0"/>
              <a:t>. Under the new rule, separate </a:t>
            </a:r>
            <a:r>
              <a:rPr lang="en-US" baseline="0" dirty="0" err="1"/>
              <a:t>subtrusts</a:t>
            </a:r>
            <a:r>
              <a:rPr lang="en-US" baseline="0" dirty="0"/>
              <a:t> are treated as separate accounts regardless of the designation on the beneficiary designation form </a:t>
            </a:r>
          </a:p>
        </p:txBody>
      </p:sp>
    </p:spTree>
    <p:extLst>
      <p:ext uri="{BB962C8B-B14F-4D97-AF65-F5344CB8AC3E}">
        <p14:creationId xmlns:p14="http://schemas.microsoft.com/office/powerpoint/2010/main" val="3104840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B4FF9-EB34-4CF6-9218-61AAE004D494}"/>
              </a:ext>
            </a:extLst>
          </p:cNvPr>
          <p:cNvSpPr>
            <a:spLocks noGrp="1"/>
          </p:cNvSpPr>
          <p:nvPr>
            <p:ph type="title"/>
          </p:nvPr>
        </p:nvSpPr>
        <p:spPr/>
        <p:txBody>
          <a:bodyPr/>
          <a:lstStyle/>
          <a:p>
            <a:r>
              <a:rPr lang="en-US" dirty="0"/>
              <a:t>AMBT</a:t>
            </a:r>
            <a:r>
              <a:rPr lang="en-US" baseline="0" dirty="0"/>
              <a:t> Advantages</a:t>
            </a:r>
            <a:endParaRPr lang="en-US" dirty="0"/>
          </a:p>
        </p:txBody>
      </p:sp>
      <p:sp>
        <p:nvSpPr>
          <p:cNvPr id="3" name="Content Placeholder 2">
            <a:extLst>
              <a:ext uri="{FF2B5EF4-FFF2-40B4-BE49-F238E27FC236}">
                <a16:creationId xmlns:a16="http://schemas.microsoft.com/office/drawing/2014/main" id="{43CF3B87-BBB5-4DBD-9B75-D463ECCCE778}"/>
              </a:ext>
            </a:extLst>
          </p:cNvPr>
          <p:cNvSpPr>
            <a:spLocks noGrp="1"/>
          </p:cNvSpPr>
          <p:nvPr>
            <p:ph idx="1"/>
          </p:nvPr>
        </p:nvSpPr>
        <p:spPr/>
        <p:txBody>
          <a:bodyPr/>
          <a:lstStyle/>
          <a:p>
            <a:r>
              <a:rPr lang="en-US" dirty="0"/>
              <a:t>The share for the EDB goes to a SNT of which the EDB is the sole lifetime beneficiary, not the sole beneficiary,</a:t>
            </a:r>
            <a:r>
              <a:rPr lang="en-US" baseline="0" dirty="0"/>
              <a:t> thus the SNT get life expectancy payout treatment even though the EDB is not the sole beneficiary.</a:t>
            </a:r>
            <a:endParaRPr lang="en-US" dirty="0"/>
          </a:p>
        </p:txBody>
      </p:sp>
    </p:spTree>
    <p:extLst>
      <p:ext uri="{BB962C8B-B14F-4D97-AF65-F5344CB8AC3E}">
        <p14:creationId xmlns:p14="http://schemas.microsoft.com/office/powerpoint/2010/main" val="1524282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9A940-749A-4D5F-A5BB-26A70D283FCD}"/>
              </a:ext>
            </a:extLst>
          </p:cNvPr>
          <p:cNvSpPr>
            <a:spLocks noGrp="1"/>
          </p:cNvSpPr>
          <p:nvPr>
            <p:ph type="title"/>
          </p:nvPr>
        </p:nvSpPr>
        <p:spPr/>
        <p:txBody>
          <a:bodyPr/>
          <a:lstStyle/>
          <a:p>
            <a:r>
              <a:rPr lang="en-US" dirty="0"/>
              <a:t>SNTs &amp; Public Benefits – A Refresher</a:t>
            </a:r>
          </a:p>
        </p:txBody>
      </p:sp>
      <p:sp>
        <p:nvSpPr>
          <p:cNvPr id="3" name="Content Placeholder 2">
            <a:extLst>
              <a:ext uri="{FF2B5EF4-FFF2-40B4-BE49-F238E27FC236}">
                <a16:creationId xmlns:a16="http://schemas.microsoft.com/office/drawing/2014/main" id="{9C709E0E-69AE-4062-A94B-B2DB96878742}"/>
              </a:ext>
            </a:extLst>
          </p:cNvPr>
          <p:cNvSpPr>
            <a:spLocks noGrp="1"/>
          </p:cNvSpPr>
          <p:nvPr>
            <p:ph idx="1"/>
          </p:nvPr>
        </p:nvSpPr>
        <p:spPr/>
        <p:txBody>
          <a:bodyPr/>
          <a:lstStyle/>
          <a:p>
            <a:r>
              <a:rPr lang="en-US" dirty="0"/>
              <a:t>Public Benefit Programs</a:t>
            </a:r>
          </a:p>
          <a:p>
            <a:pPr lvl="1"/>
            <a:r>
              <a:rPr lang="en-US" dirty="0"/>
              <a:t>Medicaid</a:t>
            </a:r>
            <a:r>
              <a:rPr lang="en-US" baseline="0" dirty="0"/>
              <a:t> (Medi-Cal)</a:t>
            </a:r>
          </a:p>
          <a:p>
            <a:pPr lvl="1"/>
            <a:r>
              <a:rPr lang="en-US" baseline="0" dirty="0"/>
              <a:t>SSI</a:t>
            </a:r>
          </a:p>
          <a:p>
            <a:pPr lvl="1"/>
            <a:r>
              <a:rPr lang="en-US" baseline="0" dirty="0"/>
              <a:t>CalFresh</a:t>
            </a:r>
          </a:p>
          <a:p>
            <a:pPr lvl="1"/>
            <a:r>
              <a:rPr lang="en-US" baseline="0" dirty="0"/>
              <a:t>VA</a:t>
            </a:r>
          </a:p>
          <a:p>
            <a:pPr lvl="1"/>
            <a:r>
              <a:rPr lang="en-US" baseline="0" dirty="0"/>
              <a:t>HUD</a:t>
            </a:r>
          </a:p>
          <a:p>
            <a:pPr lvl="1"/>
            <a:r>
              <a:rPr lang="en-US" baseline="0" dirty="0"/>
              <a:t>Dependent Adult Child SS</a:t>
            </a:r>
          </a:p>
        </p:txBody>
      </p:sp>
    </p:spTree>
    <p:extLst>
      <p:ext uri="{BB962C8B-B14F-4D97-AF65-F5344CB8AC3E}">
        <p14:creationId xmlns:p14="http://schemas.microsoft.com/office/powerpoint/2010/main" val="90022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6F2EF-3666-4B11-A249-389E64C228E2}"/>
              </a:ext>
            </a:extLst>
          </p:cNvPr>
          <p:cNvSpPr>
            <a:spLocks noGrp="1"/>
          </p:cNvSpPr>
          <p:nvPr>
            <p:ph type="title"/>
          </p:nvPr>
        </p:nvSpPr>
        <p:spPr/>
        <p:txBody>
          <a:bodyPr/>
          <a:lstStyle/>
          <a:p>
            <a:r>
              <a:rPr lang="en-US" dirty="0"/>
              <a:t>“Means Tested” Programs</a:t>
            </a:r>
          </a:p>
        </p:txBody>
      </p:sp>
      <p:sp>
        <p:nvSpPr>
          <p:cNvPr id="3" name="Content Placeholder 2">
            <a:extLst>
              <a:ext uri="{FF2B5EF4-FFF2-40B4-BE49-F238E27FC236}">
                <a16:creationId xmlns:a16="http://schemas.microsoft.com/office/drawing/2014/main" id="{6107FC66-1CBC-469E-81AC-50FECC08A356}"/>
              </a:ext>
            </a:extLst>
          </p:cNvPr>
          <p:cNvSpPr>
            <a:spLocks noGrp="1"/>
          </p:cNvSpPr>
          <p:nvPr>
            <p:ph idx="1"/>
          </p:nvPr>
        </p:nvSpPr>
        <p:spPr/>
        <p:txBody>
          <a:bodyPr/>
          <a:lstStyle/>
          <a:p>
            <a:r>
              <a:rPr lang="en-US" dirty="0"/>
              <a:t>SSI</a:t>
            </a:r>
          </a:p>
          <a:p>
            <a:r>
              <a:rPr lang="en-US" dirty="0"/>
              <a:t>Medicaid</a:t>
            </a:r>
            <a:r>
              <a:rPr lang="en-US" baseline="0" dirty="0"/>
              <a:t> (Medi-Cal)</a:t>
            </a:r>
          </a:p>
          <a:p>
            <a:r>
              <a:rPr lang="en-US" baseline="0" dirty="0"/>
              <a:t>CalFresh</a:t>
            </a:r>
          </a:p>
          <a:p>
            <a:r>
              <a:rPr lang="en-US" baseline="0" dirty="0"/>
              <a:t>VA</a:t>
            </a:r>
          </a:p>
          <a:p>
            <a:r>
              <a:rPr lang="en-US" baseline="0" dirty="0"/>
              <a:t>HUD</a:t>
            </a:r>
            <a:endParaRPr lang="en-US" dirty="0"/>
          </a:p>
        </p:txBody>
      </p:sp>
    </p:spTree>
    <p:extLst>
      <p:ext uri="{BB962C8B-B14F-4D97-AF65-F5344CB8AC3E}">
        <p14:creationId xmlns:p14="http://schemas.microsoft.com/office/powerpoint/2010/main" val="7482615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4470B-7141-4065-9C23-20401FEF8AC3}"/>
              </a:ext>
            </a:extLst>
          </p:cNvPr>
          <p:cNvSpPr>
            <a:spLocks noGrp="1"/>
          </p:cNvSpPr>
          <p:nvPr>
            <p:ph type="title"/>
          </p:nvPr>
        </p:nvSpPr>
        <p:spPr/>
        <p:txBody>
          <a:bodyPr/>
          <a:lstStyle/>
          <a:p>
            <a:r>
              <a:rPr lang="en-US" dirty="0"/>
              <a:t>SNTs</a:t>
            </a:r>
          </a:p>
        </p:txBody>
      </p:sp>
      <p:sp>
        <p:nvSpPr>
          <p:cNvPr id="3" name="Content Placeholder 2">
            <a:extLst>
              <a:ext uri="{FF2B5EF4-FFF2-40B4-BE49-F238E27FC236}">
                <a16:creationId xmlns:a16="http://schemas.microsoft.com/office/drawing/2014/main" id="{54CBC5FE-89DB-4FDC-85C9-7D42E0667F97}"/>
              </a:ext>
            </a:extLst>
          </p:cNvPr>
          <p:cNvSpPr>
            <a:spLocks noGrp="1"/>
          </p:cNvSpPr>
          <p:nvPr>
            <p:ph idx="1"/>
          </p:nvPr>
        </p:nvSpPr>
        <p:spPr/>
        <p:txBody>
          <a:bodyPr/>
          <a:lstStyle/>
          <a:p>
            <a:r>
              <a:rPr lang="en-US" dirty="0"/>
              <a:t>First Party aka (d)(4)(A)</a:t>
            </a:r>
          </a:p>
          <a:p>
            <a:pPr lvl="1"/>
            <a:r>
              <a:rPr lang="en-US" dirty="0"/>
              <a:t>Standalone</a:t>
            </a:r>
          </a:p>
          <a:p>
            <a:pPr lvl="1"/>
            <a:r>
              <a:rPr lang="en-US" dirty="0"/>
              <a:t>Pooled SNTs aka (d)(4)(C)</a:t>
            </a:r>
          </a:p>
          <a:p>
            <a:pPr lvl="0"/>
            <a:r>
              <a:rPr lang="en-US" dirty="0"/>
              <a:t>Third Party</a:t>
            </a:r>
          </a:p>
        </p:txBody>
      </p:sp>
    </p:spTree>
    <p:extLst>
      <p:ext uri="{BB962C8B-B14F-4D97-AF65-F5344CB8AC3E}">
        <p14:creationId xmlns:p14="http://schemas.microsoft.com/office/powerpoint/2010/main" val="7659416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F9CE5-26F4-483B-AF19-A966C17628C1}"/>
              </a:ext>
            </a:extLst>
          </p:cNvPr>
          <p:cNvSpPr>
            <a:spLocks noGrp="1"/>
          </p:cNvSpPr>
          <p:nvPr>
            <p:ph type="title"/>
          </p:nvPr>
        </p:nvSpPr>
        <p:spPr/>
        <p:txBody>
          <a:bodyPr/>
          <a:lstStyle/>
          <a:p>
            <a:r>
              <a:rPr lang="en-US" dirty="0"/>
              <a:t>First Party SNTs</a:t>
            </a:r>
          </a:p>
        </p:txBody>
      </p:sp>
      <p:sp>
        <p:nvSpPr>
          <p:cNvPr id="3" name="Content Placeholder 2">
            <a:extLst>
              <a:ext uri="{FF2B5EF4-FFF2-40B4-BE49-F238E27FC236}">
                <a16:creationId xmlns:a16="http://schemas.microsoft.com/office/drawing/2014/main" id="{152820A4-64C1-49FE-BA78-A79409AFEB59}"/>
              </a:ext>
            </a:extLst>
          </p:cNvPr>
          <p:cNvSpPr>
            <a:spLocks noGrp="1"/>
          </p:cNvSpPr>
          <p:nvPr>
            <p:ph idx="1"/>
          </p:nvPr>
        </p:nvSpPr>
        <p:spPr/>
        <p:txBody>
          <a:bodyPr/>
          <a:lstStyle/>
          <a:p>
            <a:r>
              <a:rPr lang="en-US" dirty="0"/>
              <a:t>“Sole Benefit”</a:t>
            </a:r>
          </a:p>
          <a:p>
            <a:r>
              <a:rPr lang="en-US" dirty="0"/>
              <a:t>Under 65</a:t>
            </a:r>
          </a:p>
          <a:p>
            <a:r>
              <a:rPr lang="en-US" dirty="0"/>
              <a:t>Reimbursement</a:t>
            </a:r>
            <a:r>
              <a:rPr lang="en-US" baseline="0" dirty="0"/>
              <a:t> to Medicaid at death or termination</a:t>
            </a:r>
          </a:p>
          <a:p>
            <a:r>
              <a:rPr lang="en-US" baseline="0" dirty="0"/>
              <a:t>Different Rules for First Party Pooled Trust subaccounts</a:t>
            </a:r>
          </a:p>
          <a:p>
            <a:pPr lvl="1"/>
            <a:r>
              <a:rPr lang="en-US" dirty="0"/>
              <a:t>Payback not necessarily required if corpus  goes to charity</a:t>
            </a:r>
          </a:p>
          <a:p>
            <a:pPr lvl="1"/>
            <a:r>
              <a:rPr lang="en-US" dirty="0"/>
              <a:t>Age 65 may not apply</a:t>
            </a:r>
          </a:p>
          <a:p>
            <a:endParaRPr lang="en-US" dirty="0"/>
          </a:p>
        </p:txBody>
      </p:sp>
    </p:spTree>
    <p:extLst>
      <p:ext uri="{BB962C8B-B14F-4D97-AF65-F5344CB8AC3E}">
        <p14:creationId xmlns:p14="http://schemas.microsoft.com/office/powerpoint/2010/main" val="4898343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E9FAE-1CE5-4865-A9E9-7EA40BA85E4C}"/>
              </a:ext>
            </a:extLst>
          </p:cNvPr>
          <p:cNvSpPr>
            <a:spLocks noGrp="1"/>
          </p:cNvSpPr>
          <p:nvPr>
            <p:ph type="title"/>
          </p:nvPr>
        </p:nvSpPr>
        <p:spPr/>
        <p:txBody>
          <a:bodyPr/>
          <a:lstStyle/>
          <a:p>
            <a:r>
              <a:rPr lang="en-US" dirty="0"/>
              <a:t>Third Party SNTs &amp; SECURE</a:t>
            </a:r>
          </a:p>
        </p:txBody>
      </p:sp>
      <p:sp>
        <p:nvSpPr>
          <p:cNvPr id="3" name="Content Placeholder 2">
            <a:extLst>
              <a:ext uri="{FF2B5EF4-FFF2-40B4-BE49-F238E27FC236}">
                <a16:creationId xmlns:a16="http://schemas.microsoft.com/office/drawing/2014/main" id="{061C1C28-32CC-474F-904B-4D903D5E25DC}"/>
              </a:ext>
            </a:extLst>
          </p:cNvPr>
          <p:cNvSpPr>
            <a:spLocks noGrp="1"/>
          </p:cNvSpPr>
          <p:nvPr>
            <p:ph idx="1"/>
          </p:nvPr>
        </p:nvSpPr>
        <p:spPr/>
        <p:txBody>
          <a:bodyPr/>
          <a:lstStyle/>
          <a:p>
            <a:r>
              <a:rPr lang="en-US" dirty="0"/>
              <a:t>Trust not subject to statutory requirements, but</a:t>
            </a:r>
          </a:p>
          <a:p>
            <a:r>
              <a:rPr lang="en-US" dirty="0"/>
              <a:t>Distributions</a:t>
            </a:r>
            <a:r>
              <a:rPr lang="en-US" baseline="0" dirty="0"/>
              <a:t> should not</a:t>
            </a:r>
            <a:r>
              <a:rPr lang="en-US" dirty="0"/>
              <a:t> violate applicable regulations</a:t>
            </a:r>
          </a:p>
          <a:p>
            <a:pPr lvl="1"/>
            <a:r>
              <a:rPr lang="en-US" dirty="0"/>
              <a:t>Unless….</a:t>
            </a:r>
          </a:p>
        </p:txBody>
      </p:sp>
    </p:spTree>
    <p:extLst>
      <p:ext uri="{BB962C8B-B14F-4D97-AF65-F5344CB8AC3E}">
        <p14:creationId xmlns:p14="http://schemas.microsoft.com/office/powerpoint/2010/main" val="24247727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the Stretch-Out Worth It?</a:t>
            </a:r>
          </a:p>
        </p:txBody>
      </p:sp>
      <p:sp>
        <p:nvSpPr>
          <p:cNvPr id="3" name="Content Placeholder 2"/>
          <p:cNvSpPr>
            <a:spLocks noGrp="1"/>
          </p:cNvSpPr>
          <p:nvPr>
            <p:ph idx="1"/>
          </p:nvPr>
        </p:nvSpPr>
        <p:spPr/>
        <p:txBody>
          <a:bodyPr/>
          <a:lstStyle/>
          <a:p>
            <a:r>
              <a:rPr lang="en-US" dirty="0"/>
              <a:t>Do the tax benefits of the stretch-out outweigh</a:t>
            </a:r>
            <a:r>
              <a:rPr lang="en-US" baseline="0" dirty="0"/>
              <a:t> Quality-of-Life benefits of having access to funds?</a:t>
            </a:r>
          </a:p>
          <a:p>
            <a:r>
              <a:rPr lang="en-US" baseline="0" dirty="0"/>
              <a:t>What is the “true” life expectancy?</a:t>
            </a:r>
          </a:p>
          <a:p>
            <a:r>
              <a:rPr lang="en-US" baseline="0" dirty="0"/>
              <a:t>What is the projected timeline for a “Quality Life”? (whatever that means)</a:t>
            </a:r>
            <a:endParaRPr lang="en-US" dirty="0"/>
          </a:p>
        </p:txBody>
      </p:sp>
    </p:spTree>
    <p:extLst>
      <p:ext uri="{BB962C8B-B14F-4D97-AF65-F5344CB8AC3E}">
        <p14:creationId xmlns:p14="http://schemas.microsoft.com/office/powerpoint/2010/main" val="2275665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SECURE</a:t>
            </a:r>
            <a:r>
              <a:rPr lang="en-US" baseline="0" dirty="0"/>
              <a:t> Act Definitions</a:t>
            </a:r>
            <a:endParaRPr lang="en-US" dirty="0"/>
          </a:p>
        </p:txBody>
      </p:sp>
      <p:sp>
        <p:nvSpPr>
          <p:cNvPr id="3" name="Content Placeholder 2"/>
          <p:cNvSpPr>
            <a:spLocks noGrp="1"/>
          </p:cNvSpPr>
          <p:nvPr>
            <p:ph idx="1"/>
          </p:nvPr>
        </p:nvSpPr>
        <p:spPr/>
        <p:txBody>
          <a:bodyPr/>
          <a:lstStyle/>
          <a:p>
            <a:r>
              <a:rPr lang="en-US" dirty="0"/>
              <a:t>“Eligible Designated Beneficiaries” (EDB)</a:t>
            </a:r>
          </a:p>
          <a:p>
            <a:r>
              <a:rPr lang="en-US" sz="2400" b="0" i="0" u="none" strike="noStrike" baseline="0" dirty="0"/>
              <a:t>Persons who are allowed to take RMDs from inherited retirement benefits using life expectancy method under IRC §401(a)(9)(B) and Treasury Regulations §1.401(a)(9)-5, A-5.  Includes “disabled” and “chronically Ill” beneficiaries as defined in IRC §§401(a)(9)(E)(ii), 72(m)(7) and 7702B(c)(2) and corresponding Regulations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Miscellany</a:t>
            </a:r>
          </a:p>
        </p:txBody>
      </p:sp>
      <p:sp>
        <p:nvSpPr>
          <p:cNvPr id="3" name="Content Placeholder 2"/>
          <p:cNvSpPr>
            <a:spLocks noGrp="1"/>
          </p:cNvSpPr>
          <p:nvPr>
            <p:ph idx="1"/>
          </p:nvPr>
        </p:nvSpPr>
        <p:spPr/>
        <p:txBody>
          <a:bodyPr/>
          <a:lstStyle/>
          <a:p>
            <a:r>
              <a:rPr lang="en-US" sz="2800" b="0" i="0" u="none" strike="noStrike" baseline="0" dirty="0"/>
              <a:t>What about disabled Plan participant with EDB beneficiary?</a:t>
            </a:r>
            <a:endParaRPr lang="en-US" sz="2800" dirty="0"/>
          </a:p>
          <a:p>
            <a:pPr lvl="1"/>
            <a:r>
              <a:rPr lang="en-US" sz="2800" b="0" i="0" u="none" strike="noStrike" baseline="0" dirty="0"/>
              <a:t>Durable Power of Attorney with authority to change beneficiaries?</a:t>
            </a:r>
          </a:p>
          <a:p>
            <a:pPr lvl="1"/>
            <a:r>
              <a:rPr lang="en-US" sz="2800" b="0" i="0" u="none" strike="noStrike" baseline="0" dirty="0"/>
              <a:t>Conservatorship with PC 2580 Petition to change beneficiary designation and create (or flow to existing) SNT for the benefit of the EDB.</a:t>
            </a:r>
          </a:p>
          <a:p>
            <a:pPr lvl="2"/>
            <a:r>
              <a:rPr lang="en-US" sz="2800" dirty="0"/>
              <a:t>)</a:t>
            </a:r>
            <a:r>
              <a:rPr lang="en-US" sz="2800" b="0" i="0" u="none" strike="noStrike" baseline="0" dirty="0"/>
              <a:t>What about PC 3604 </a:t>
            </a:r>
            <a:r>
              <a:rPr lang="en-US" sz="2800" b="0" i="1" u="none" strike="noStrike" baseline="0" dirty="0"/>
              <a:t>et seq.</a:t>
            </a:r>
            <a:r>
              <a:rPr lang="en-US" sz="2800" b="0" i="0" u="none" strike="noStrike" baseline="0" dirty="0"/>
              <a:t>?</a:t>
            </a:r>
          </a:p>
        </p:txBody>
      </p:sp>
    </p:spTree>
    <p:extLst>
      <p:ext uri="{BB962C8B-B14F-4D97-AF65-F5344CB8AC3E}">
        <p14:creationId xmlns:p14="http://schemas.microsoft.com/office/powerpoint/2010/main" val="13519801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800" b="0" i="0" u="none" strike="noStrike" baseline="0" dirty="0"/>
              <a:t>Spouses with Disabilities</a:t>
            </a:r>
            <a:endParaRPr lang="en-US" dirty="0"/>
          </a:p>
        </p:txBody>
      </p:sp>
      <p:sp>
        <p:nvSpPr>
          <p:cNvPr id="3" name="Content Placeholder 2"/>
          <p:cNvSpPr>
            <a:spLocks noGrp="1"/>
          </p:cNvSpPr>
          <p:nvPr>
            <p:ph idx="1"/>
          </p:nvPr>
        </p:nvSpPr>
        <p:spPr/>
        <p:txBody>
          <a:bodyPr/>
          <a:lstStyle/>
          <a:p>
            <a:pPr lvl="0"/>
            <a:r>
              <a:rPr lang="en-US" sz="2800" b="0" i="0" u="none" strike="noStrike" baseline="0" dirty="0"/>
              <a:t>Create Testamentary Trust for spouse</a:t>
            </a:r>
          </a:p>
          <a:p>
            <a:r>
              <a:rPr lang="en-US" sz="2800" b="0" i="0" u="none" strike="noStrike" baseline="0" dirty="0"/>
              <a:t>Name Trustee of Testamentary Trust as beneficiary of IRA, not the Estate.	</a:t>
            </a:r>
          </a:p>
        </p:txBody>
      </p:sp>
    </p:spTree>
    <p:extLst>
      <p:ext uri="{BB962C8B-B14F-4D97-AF65-F5344CB8AC3E}">
        <p14:creationId xmlns:p14="http://schemas.microsoft.com/office/powerpoint/2010/main" val="11950532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Q&amp;A</a:t>
            </a: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528512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p:txBody>
          <a:bodyPr/>
          <a:lstStyle/>
          <a:p>
            <a:r>
              <a:rPr lang="en-US" sz="3200" b="0" i="0" u="none" strike="noStrike" baseline="0" dirty="0"/>
              <a:t>Eligibility is determined as of date of death of the participant.  Someone who becomes disabled or chronically ill later cannot switch over from the 10 year rule to life expectancy payout.</a:t>
            </a:r>
          </a:p>
        </p:txBody>
      </p:sp>
    </p:spTree>
    <p:extLst>
      <p:ext uri="{BB962C8B-B14F-4D97-AF65-F5344CB8AC3E}">
        <p14:creationId xmlns:p14="http://schemas.microsoft.com/office/powerpoint/2010/main" val="963077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 – “Disabled”</a:t>
            </a:r>
          </a:p>
        </p:txBody>
      </p:sp>
      <p:sp>
        <p:nvSpPr>
          <p:cNvPr id="3" name="Content Placeholder 2"/>
          <p:cNvSpPr>
            <a:spLocks noGrp="1"/>
          </p:cNvSpPr>
          <p:nvPr>
            <p:ph idx="1"/>
          </p:nvPr>
        </p:nvSpPr>
        <p:spPr/>
        <p:txBody>
          <a:bodyPr/>
          <a:lstStyle/>
          <a:p>
            <a:r>
              <a:rPr lang="en-US" sz="2800" b="0" i="0" u="none" strike="noStrike" baseline="0" dirty="0"/>
              <a:t>SECURE Act:  An individual is a disabled beneficiary if she is “unable to engage in any substantial gainful activity by reason of any medically determinable physical or mental impairment which can be expected to result in death or to be of long-continued and indefinite duration.” IRC §72(m)(7), Regs. 4.72-17A(f).</a:t>
            </a:r>
          </a:p>
        </p:txBody>
      </p:sp>
    </p:spTree>
    <p:extLst>
      <p:ext uri="{BB962C8B-B14F-4D97-AF65-F5344CB8AC3E}">
        <p14:creationId xmlns:p14="http://schemas.microsoft.com/office/powerpoint/2010/main" val="2437411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 – “Disabled”</a:t>
            </a:r>
          </a:p>
        </p:txBody>
      </p:sp>
      <p:sp>
        <p:nvSpPr>
          <p:cNvPr id="3" name="Content Placeholder 2"/>
          <p:cNvSpPr>
            <a:spLocks noGrp="1"/>
          </p:cNvSpPr>
          <p:nvPr>
            <p:ph idx="1"/>
          </p:nvPr>
        </p:nvSpPr>
        <p:spPr/>
        <p:txBody>
          <a:bodyPr/>
          <a:lstStyle/>
          <a:p>
            <a:r>
              <a:rPr lang="en-US" sz="2800" b="0" i="0" u="none" strike="noStrike" baseline="0" dirty="0"/>
              <a:t>SSA: An individual shall be considered to be disabled for purposes of this subchapter if he is unable to engage in any substantial gainful activity by reason of any medically determinable physical or mental impairment which can be expected to result in death or which has lasted or can be expected to last for a continuous period of not less than twelve months.  42 U.S.C. §1382c(a)(3)(A) and (B). </a:t>
            </a:r>
          </a:p>
        </p:txBody>
      </p:sp>
    </p:spTree>
    <p:extLst>
      <p:ext uri="{BB962C8B-B14F-4D97-AF65-F5344CB8AC3E}">
        <p14:creationId xmlns:p14="http://schemas.microsoft.com/office/powerpoint/2010/main" val="1812257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 – “Disabled”</a:t>
            </a:r>
          </a:p>
        </p:txBody>
      </p:sp>
      <p:sp>
        <p:nvSpPr>
          <p:cNvPr id="3" name="Content Placeholder 2"/>
          <p:cNvSpPr>
            <a:spLocks noGrp="1"/>
          </p:cNvSpPr>
          <p:nvPr>
            <p:ph idx="1"/>
          </p:nvPr>
        </p:nvSpPr>
        <p:spPr/>
        <p:txBody>
          <a:bodyPr/>
          <a:lstStyle/>
          <a:p>
            <a:r>
              <a:rPr lang="en-US" sz="2800" b="0" i="0" u="none" strike="noStrike" baseline="0" dirty="0">
                <a:solidFill>
                  <a:schemeClr val="tx1"/>
                </a:solidFill>
                <a:effectLst>
                  <a:outerShdw blurRad="38100" dist="38100" dir="2700000" algn="tl">
                    <a:srgbClr val="000000"/>
                  </a:outerShdw>
                </a:effectLst>
                <a:latin typeface="+mn-lt"/>
                <a:ea typeface="+mn-ea"/>
                <a:cs typeface="+mn-cs"/>
              </a:rPr>
              <a:t>Note the difference - IRC §72(m)(7) requires an “indefinite” period of disability. This benefit, unlike SSDI or SSI is expected to last a lifetime.  </a:t>
            </a:r>
          </a:p>
          <a:p>
            <a:r>
              <a:rPr lang="en-US" sz="2800" dirty="0"/>
              <a:t>Further, IRC §72(m)(7) requires that proof the of the disability must be provided.  How and to whom and when is not addressed yet.</a:t>
            </a:r>
          </a:p>
        </p:txBody>
      </p:sp>
    </p:spTree>
    <p:extLst>
      <p:ext uri="{BB962C8B-B14F-4D97-AF65-F5344CB8AC3E}">
        <p14:creationId xmlns:p14="http://schemas.microsoft.com/office/powerpoint/2010/main" val="3050354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 – “Chronically Ill”</a:t>
            </a:r>
          </a:p>
        </p:txBody>
      </p:sp>
      <p:sp>
        <p:nvSpPr>
          <p:cNvPr id="3" name="Content Placeholder 2"/>
          <p:cNvSpPr>
            <a:spLocks noGrp="1"/>
          </p:cNvSpPr>
          <p:nvPr>
            <p:ph idx="1"/>
          </p:nvPr>
        </p:nvSpPr>
        <p:spPr/>
        <p:txBody>
          <a:bodyPr/>
          <a:lstStyle/>
          <a:p>
            <a:pPr marL="0" indent="0">
              <a:buNone/>
            </a:pPr>
            <a:endParaRPr lang="en-US" sz="2800" dirty="0"/>
          </a:p>
          <a:p>
            <a:r>
              <a:rPr lang="en-US" sz="2800" dirty="0"/>
              <a:t>The definition of “chronically ill” generally tracks the criteria used to qualify for benefits under a long-term care contract as defined in IRC §7702B(c)(2)(A), </a:t>
            </a:r>
            <a:r>
              <a:rPr lang="en-US" sz="2800" i="1" dirty="0"/>
              <a:t>i.e</a:t>
            </a:r>
            <a:r>
              <a:rPr lang="en-US" i="1" dirty="0"/>
              <a:t>.</a:t>
            </a:r>
          </a:p>
        </p:txBody>
      </p:sp>
    </p:spTree>
    <p:extLst>
      <p:ext uri="{BB962C8B-B14F-4D97-AF65-F5344CB8AC3E}">
        <p14:creationId xmlns:p14="http://schemas.microsoft.com/office/powerpoint/2010/main" val="3408650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r>
              <a:rPr lang="en-US" baseline="0" dirty="0"/>
              <a:t> – Chronically Ill”</a:t>
            </a:r>
            <a:endParaRPr lang="en-US" dirty="0"/>
          </a:p>
        </p:txBody>
      </p:sp>
      <p:sp>
        <p:nvSpPr>
          <p:cNvPr id="3" name="Content Placeholder 2"/>
          <p:cNvSpPr>
            <a:spLocks noGrp="1"/>
          </p:cNvSpPr>
          <p:nvPr>
            <p:ph idx="1"/>
          </p:nvPr>
        </p:nvSpPr>
        <p:spPr/>
        <p:txBody>
          <a:bodyPr/>
          <a:lstStyle/>
          <a:p>
            <a:r>
              <a:rPr lang="en-US" sz="2800" b="0" i="0" u="none" strike="noStrike" baseline="0" dirty="0"/>
              <a:t>Unable to perform (without substantial assistance from another individual) at least 2 of 5 ADLs of those listed in IRC §7702B(c)(2)(B) indefinitely;</a:t>
            </a:r>
            <a:endParaRPr lang="en-US" sz="2800" dirty="0"/>
          </a:p>
          <a:p>
            <a:r>
              <a:rPr lang="en-US" sz="2800" b="0" i="0" u="none" strike="noStrike" baseline="0" dirty="0"/>
              <a:t>Have a disability similar to definition of “disability” above; or</a:t>
            </a:r>
          </a:p>
          <a:p>
            <a:r>
              <a:rPr lang="en-US" sz="2800" b="0" i="0" u="none" strike="noStrike" baseline="0" dirty="0"/>
              <a:t>Require substantial supervision to protect the beneficiary from threats to health and safety due to severe cognitive impairment.</a:t>
            </a:r>
            <a:endParaRPr lang="en-US" sz="2800" dirty="0"/>
          </a:p>
        </p:txBody>
      </p:sp>
    </p:spTree>
    <p:extLst>
      <p:ext uri="{BB962C8B-B14F-4D97-AF65-F5344CB8AC3E}">
        <p14:creationId xmlns:p14="http://schemas.microsoft.com/office/powerpoint/2010/main" val="1884943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 – “Chronically Ill”</a:t>
            </a:r>
          </a:p>
        </p:txBody>
      </p:sp>
      <p:sp>
        <p:nvSpPr>
          <p:cNvPr id="3" name="Content Placeholder 2"/>
          <p:cNvSpPr>
            <a:spLocks noGrp="1"/>
          </p:cNvSpPr>
          <p:nvPr>
            <p:ph idx="1"/>
          </p:nvPr>
        </p:nvSpPr>
        <p:spPr/>
        <p:txBody>
          <a:bodyPr/>
          <a:lstStyle/>
          <a:p>
            <a:r>
              <a:rPr lang="en-US" sz="3200" b="0" i="0" u="none" strike="noStrike" baseline="0" dirty="0"/>
              <a:t>The determination of “chronically ill” must be certified as such by a licensed health care practitioner (as defined). </a:t>
            </a:r>
          </a:p>
          <a:p>
            <a:r>
              <a:rPr lang="en-US" sz="3200" b="0" i="0" u="none" strike="noStrike" baseline="0" dirty="0">
                <a:solidFill>
                  <a:schemeClr val="tx1"/>
                </a:solidFill>
                <a:effectLst>
                  <a:outerShdw blurRad="38100" dist="38100" dir="2700000" algn="tl">
                    <a:srgbClr val="000000"/>
                  </a:outerShdw>
                </a:effectLst>
                <a:latin typeface="+mn-lt"/>
                <a:ea typeface="+mn-ea"/>
                <a:cs typeface="+mn-cs"/>
              </a:rPr>
              <a:t>Again, it is not clear to whom or when the certification must be given.  IRS? Plan Administrator?</a:t>
            </a:r>
          </a:p>
        </p:txBody>
      </p:sp>
    </p:spTree>
    <p:extLst>
      <p:ext uri="{BB962C8B-B14F-4D97-AF65-F5344CB8AC3E}">
        <p14:creationId xmlns:p14="http://schemas.microsoft.com/office/powerpoint/2010/main" val="1857730010"/>
      </p:ext>
    </p:extLst>
  </p:cSld>
  <p:clrMapOvr>
    <a:masterClrMapping/>
  </p:clrMapOvr>
</p:sld>
</file>

<file path=ppt/theme/theme1.xml><?xml version="1.0" encoding="utf-8"?>
<a:theme xmlns:a="http://schemas.openxmlformats.org/drawingml/2006/main" name="GCM9-2006">
  <a:themeElements>
    <a:clrScheme name="GCM9-2006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fontScheme name="GCM9-2006">
      <a:majorFont>
        <a:latin typeface="Comic Sans MS"/>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GCM9-2006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clrMap bg1="dk2" tx1="lt1" bg2="dk1" tx2="lt2" accent1="accent1" accent2="accent2" accent3="accent3" accent4="accent4" accent5="accent5" accent6="accent6" hlink="hlink" folHlink="folHlink"/>
    </a:extraClrScheme>
    <a:extraClrScheme>
      <a:clrScheme name="GCM9-2006 2">
        <a:dk1>
          <a:srgbClr val="000000"/>
        </a:dk1>
        <a:lt1>
          <a:srgbClr val="CCECFF"/>
        </a:lt1>
        <a:dk2>
          <a:srgbClr val="330099"/>
        </a:dk2>
        <a:lt2>
          <a:srgbClr val="0099CC"/>
        </a:lt2>
        <a:accent1>
          <a:srgbClr val="009999"/>
        </a:accent1>
        <a:accent2>
          <a:srgbClr val="FF99CC"/>
        </a:accent2>
        <a:accent3>
          <a:srgbClr val="E2F4FF"/>
        </a:accent3>
        <a:accent4>
          <a:srgbClr val="000000"/>
        </a:accent4>
        <a:accent5>
          <a:srgbClr val="AACACA"/>
        </a:accent5>
        <a:accent6>
          <a:srgbClr val="E78AB9"/>
        </a:accent6>
        <a:hlink>
          <a:srgbClr val="6600CC"/>
        </a:hlink>
        <a:folHlink>
          <a:srgbClr val="3366FF"/>
        </a:folHlink>
      </a:clrScheme>
      <a:clrMap bg1="lt1" tx1="dk1" bg2="lt2" tx2="dk2" accent1="accent1" accent2="accent2" accent3="accent3" accent4="accent4" accent5="accent5" accent6="accent6" hlink="hlink" folHlink="folHlink"/>
    </a:extraClrScheme>
    <a:extraClrScheme>
      <a:clrScheme name="GCM9-2006 3">
        <a:dk1>
          <a:srgbClr val="000000"/>
        </a:dk1>
        <a:lt1>
          <a:srgbClr val="FFFFFF"/>
        </a:lt1>
        <a:dk2>
          <a:srgbClr val="000000"/>
        </a:dk2>
        <a:lt2>
          <a:srgbClr val="CBCBCB"/>
        </a:lt2>
        <a:accent1>
          <a:srgbClr val="B2B2B2"/>
        </a:accent1>
        <a:accent2>
          <a:srgbClr val="DDDDDD"/>
        </a:accent2>
        <a:accent3>
          <a:srgbClr val="FFFFFF"/>
        </a:accent3>
        <a:accent4>
          <a:srgbClr val="000000"/>
        </a:accent4>
        <a:accent5>
          <a:srgbClr val="D5D5D5"/>
        </a:accent5>
        <a:accent6>
          <a:srgbClr val="C8C8C8"/>
        </a:accent6>
        <a:hlink>
          <a:srgbClr val="5F5F5F"/>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LOSDZ Template</Template>
  <TotalTime>1562</TotalTime>
  <Words>955</Words>
  <Application>Microsoft Office PowerPoint</Application>
  <PresentationFormat>On-screen Show (4:3)</PresentationFormat>
  <Paragraphs>83</Paragraphs>
  <Slides>22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Comic Sans MS</vt:lpstr>
      <vt:lpstr>Times New Roman</vt:lpstr>
      <vt:lpstr>Wingdings</vt:lpstr>
      <vt:lpstr>GCM9-2006</vt:lpstr>
      <vt:lpstr>The SECURE Act &amp; Special Needs Trusts</vt:lpstr>
      <vt:lpstr>SECURE Act Definitions</vt:lpstr>
      <vt:lpstr>Definitions</vt:lpstr>
      <vt:lpstr>Definitions – “Disabled”</vt:lpstr>
      <vt:lpstr>Definitions – “Disabled”</vt:lpstr>
      <vt:lpstr>Definitions – “Disabled”</vt:lpstr>
      <vt:lpstr>Definitions – “Chronically Ill”</vt:lpstr>
      <vt:lpstr>Definitions – Chronically Ill”</vt:lpstr>
      <vt:lpstr>Definitions – “Chronically Ill”</vt:lpstr>
      <vt:lpstr>Practice Point</vt:lpstr>
      <vt:lpstr>“AMBTs” – Our new Best Friend</vt:lpstr>
      <vt:lpstr>AMBT Advantages</vt:lpstr>
      <vt:lpstr>AMBT Advantages</vt:lpstr>
      <vt:lpstr>SNTs &amp; Public Benefits – A Refresher</vt:lpstr>
      <vt:lpstr>“Means Tested” Programs</vt:lpstr>
      <vt:lpstr>SNTs</vt:lpstr>
      <vt:lpstr>First Party SNTs</vt:lpstr>
      <vt:lpstr>Third Party SNTs &amp; SECURE</vt:lpstr>
      <vt:lpstr>Is the Stretch-Out Worth It?</vt:lpstr>
      <vt:lpstr>Miscellany</vt:lpstr>
      <vt:lpstr>Spouses with Disabilities</vt:lpstr>
      <vt:lpstr>Q&amp;A</vt:lpstr>
    </vt:vector>
  </TitlesOfParts>
  <Company>LawOffices of Stuart D.  Zimring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ETHICAL ISSUES IN WORKING WITH SPECIAL NEEDS TRUSTS</dc:title>
  <dc:creator>Stuart D. Zimring</dc:creator>
  <cp:lastModifiedBy>Stuart Zimring</cp:lastModifiedBy>
  <cp:revision>33</cp:revision>
  <cp:lastPrinted>2021-02-28T02:00:26Z</cp:lastPrinted>
  <dcterms:created xsi:type="dcterms:W3CDTF">2007-09-15T22:27:27Z</dcterms:created>
  <dcterms:modified xsi:type="dcterms:W3CDTF">2021-03-22T19:13:28Z</dcterms:modified>
</cp:coreProperties>
</file>